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940D1F-0CD4-434A-ACB7-80EEA064D7F2}" v="12" dt="2025-02-16T19:13:54.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0"/>
    <p:restoredTop sz="94712"/>
  </p:normalViewPr>
  <p:slideViewPr>
    <p:cSldViewPr snapToGrid="0">
      <p:cViewPr varScale="1">
        <p:scale>
          <a:sx n="156" d="100"/>
          <a:sy n="156" d="100"/>
        </p:scale>
        <p:origin x="21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D761881-CB95-4084-9E05-7B80D8C8606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872C0FA-F3CD-4007-B43F-E8B08099F7EE}">
      <dgm:prSet/>
      <dgm:spPr/>
      <dgm:t>
        <a:bodyPr/>
        <a:lstStyle/>
        <a:p>
          <a:r>
            <a:rPr lang="en-US"/>
            <a:t>Multi-Sensor Array</a:t>
          </a:r>
        </a:p>
      </dgm:t>
    </dgm:pt>
    <dgm:pt modelId="{EB92CC85-A8BE-4FA9-A855-C0D31723B193}" type="parTrans" cxnId="{40C59BD3-3EC8-472F-B5AC-57934BCBBBBD}">
      <dgm:prSet/>
      <dgm:spPr/>
      <dgm:t>
        <a:bodyPr/>
        <a:lstStyle/>
        <a:p>
          <a:endParaRPr lang="en-US"/>
        </a:p>
      </dgm:t>
    </dgm:pt>
    <dgm:pt modelId="{9428AD49-8365-42C0-BC45-E52604FD20C8}" type="sibTrans" cxnId="{40C59BD3-3EC8-472F-B5AC-57934BCBBBBD}">
      <dgm:prSet/>
      <dgm:spPr/>
      <dgm:t>
        <a:bodyPr/>
        <a:lstStyle/>
        <a:p>
          <a:endParaRPr lang="en-US"/>
        </a:p>
      </dgm:t>
    </dgm:pt>
    <dgm:pt modelId="{A49F90F9-EDC5-47EA-8169-38724FFFAFC3}">
      <dgm:prSet/>
      <dgm:spPr/>
      <dgm:t>
        <a:bodyPr/>
        <a:lstStyle/>
        <a:p>
          <a:r>
            <a:rPr lang="en-US"/>
            <a:t>Use additional sensors for better directional feedback.</a:t>
          </a:r>
        </a:p>
      </dgm:t>
    </dgm:pt>
    <dgm:pt modelId="{522965BE-5524-44A2-B1D2-6599FE32EC03}" type="parTrans" cxnId="{81677FFC-AF95-4959-A4CC-6B54631BF1BE}">
      <dgm:prSet/>
      <dgm:spPr/>
      <dgm:t>
        <a:bodyPr/>
        <a:lstStyle/>
        <a:p>
          <a:endParaRPr lang="en-US"/>
        </a:p>
      </dgm:t>
    </dgm:pt>
    <dgm:pt modelId="{B5D72D3A-1A18-4467-AFC7-5FBF5DD642F3}" type="sibTrans" cxnId="{81677FFC-AF95-4959-A4CC-6B54631BF1BE}">
      <dgm:prSet/>
      <dgm:spPr/>
      <dgm:t>
        <a:bodyPr/>
        <a:lstStyle/>
        <a:p>
          <a:endParaRPr lang="en-US"/>
        </a:p>
      </dgm:t>
    </dgm:pt>
    <dgm:pt modelId="{846D8038-F5BA-48C4-9961-DA77D5DD94D4}">
      <dgm:prSet/>
      <dgm:spPr/>
      <dgm:t>
        <a:bodyPr/>
        <a:lstStyle/>
        <a:p>
          <a:r>
            <a:rPr lang="en-US"/>
            <a:t>Advanced Haptic Patterns</a:t>
          </a:r>
        </a:p>
      </dgm:t>
    </dgm:pt>
    <dgm:pt modelId="{A061BA17-7244-449E-8868-6C3BEC16D56A}" type="parTrans" cxnId="{0A3E9D6A-2275-40E1-8B8C-36C5C0AB7722}">
      <dgm:prSet/>
      <dgm:spPr/>
      <dgm:t>
        <a:bodyPr/>
        <a:lstStyle/>
        <a:p>
          <a:endParaRPr lang="en-US"/>
        </a:p>
      </dgm:t>
    </dgm:pt>
    <dgm:pt modelId="{08DF9FBD-0D35-424F-9A43-DA36F7D944FE}" type="sibTrans" cxnId="{0A3E9D6A-2275-40E1-8B8C-36C5C0AB7722}">
      <dgm:prSet/>
      <dgm:spPr/>
      <dgm:t>
        <a:bodyPr/>
        <a:lstStyle/>
        <a:p>
          <a:endParaRPr lang="en-US"/>
        </a:p>
      </dgm:t>
    </dgm:pt>
    <dgm:pt modelId="{036FC676-FC26-4335-92A1-1F0DEB575BC9}">
      <dgm:prSet/>
      <dgm:spPr/>
      <dgm:t>
        <a:bodyPr/>
        <a:lstStyle/>
        <a:p>
          <a:r>
            <a:rPr lang="en-US"/>
            <a:t>Develop varied vibration patterns (e.g., pulsating) to convey more detailed information.</a:t>
          </a:r>
        </a:p>
      </dgm:t>
    </dgm:pt>
    <dgm:pt modelId="{961C5C8F-D0BD-47DE-8E16-258CCB1FD0BF}" type="parTrans" cxnId="{5A8623CF-BE64-44DC-8892-3EAC25817E42}">
      <dgm:prSet/>
      <dgm:spPr/>
      <dgm:t>
        <a:bodyPr/>
        <a:lstStyle/>
        <a:p>
          <a:endParaRPr lang="en-US"/>
        </a:p>
      </dgm:t>
    </dgm:pt>
    <dgm:pt modelId="{B7632F27-B435-435F-96D7-7CA3A4B8D65E}" type="sibTrans" cxnId="{5A8623CF-BE64-44DC-8892-3EAC25817E42}">
      <dgm:prSet/>
      <dgm:spPr/>
      <dgm:t>
        <a:bodyPr/>
        <a:lstStyle/>
        <a:p>
          <a:endParaRPr lang="en-US"/>
        </a:p>
      </dgm:t>
    </dgm:pt>
    <dgm:pt modelId="{1B6BC7DD-E2C3-42D3-9B2E-F849EB4E1F98}">
      <dgm:prSet/>
      <dgm:spPr/>
      <dgm:t>
        <a:bodyPr/>
        <a:lstStyle/>
        <a:p>
          <a:r>
            <a:rPr lang="en-US"/>
            <a:t>Audio Feedback</a:t>
          </a:r>
        </a:p>
      </dgm:t>
    </dgm:pt>
    <dgm:pt modelId="{A7948286-CFFC-4CDB-ACFC-6016B130F86C}" type="parTrans" cxnId="{C7A3869C-80F4-4C59-AF23-85290F1215A7}">
      <dgm:prSet/>
      <dgm:spPr/>
      <dgm:t>
        <a:bodyPr/>
        <a:lstStyle/>
        <a:p>
          <a:endParaRPr lang="en-US"/>
        </a:p>
      </dgm:t>
    </dgm:pt>
    <dgm:pt modelId="{C6BCDB00-1575-44EB-A63E-04BA7649E437}" type="sibTrans" cxnId="{C7A3869C-80F4-4C59-AF23-85290F1215A7}">
      <dgm:prSet/>
      <dgm:spPr/>
      <dgm:t>
        <a:bodyPr/>
        <a:lstStyle/>
        <a:p>
          <a:endParaRPr lang="en-US"/>
        </a:p>
      </dgm:t>
    </dgm:pt>
    <dgm:pt modelId="{AE15E15B-A1F4-410E-8AD7-4C5F757EF263}">
      <dgm:prSet/>
      <dgm:spPr/>
      <dgm:t>
        <a:bodyPr/>
        <a:lstStyle/>
        <a:p>
          <a:r>
            <a:rPr lang="en-US"/>
            <a:t>Integrate a buzzer or speaker to provide audio alerts along with vibrations.</a:t>
          </a:r>
        </a:p>
      </dgm:t>
    </dgm:pt>
    <dgm:pt modelId="{4553294B-C6BB-4850-89AB-357F98F1708C}" type="parTrans" cxnId="{D3C905CA-86C7-4765-9752-55746A39CFB6}">
      <dgm:prSet/>
      <dgm:spPr/>
      <dgm:t>
        <a:bodyPr/>
        <a:lstStyle/>
        <a:p>
          <a:endParaRPr lang="en-US"/>
        </a:p>
      </dgm:t>
    </dgm:pt>
    <dgm:pt modelId="{4137B1C6-2488-4BB8-8599-E68B9CBA253F}" type="sibTrans" cxnId="{D3C905CA-86C7-4765-9752-55746A39CFB6}">
      <dgm:prSet/>
      <dgm:spPr/>
      <dgm:t>
        <a:bodyPr/>
        <a:lstStyle/>
        <a:p>
          <a:endParaRPr lang="en-US"/>
        </a:p>
      </dgm:t>
    </dgm:pt>
    <dgm:pt modelId="{460B28E9-E71E-45BF-9FFB-ECC3EA4AE252}">
      <dgm:prSet/>
      <dgm:spPr/>
      <dgm:t>
        <a:bodyPr/>
        <a:lstStyle/>
        <a:p>
          <a:r>
            <a:rPr lang="en-US"/>
            <a:t>User Calibration</a:t>
          </a:r>
        </a:p>
      </dgm:t>
    </dgm:pt>
    <dgm:pt modelId="{1234D86D-0282-4043-8DD5-093A99C1C53A}" type="parTrans" cxnId="{6057D787-5DCA-4054-AF72-FD418C3B98BF}">
      <dgm:prSet/>
      <dgm:spPr/>
      <dgm:t>
        <a:bodyPr/>
        <a:lstStyle/>
        <a:p>
          <a:endParaRPr lang="en-US"/>
        </a:p>
      </dgm:t>
    </dgm:pt>
    <dgm:pt modelId="{C4A16F03-1CC0-411F-82A0-E548FE56FB20}" type="sibTrans" cxnId="{6057D787-5DCA-4054-AF72-FD418C3B98BF}">
      <dgm:prSet/>
      <dgm:spPr/>
      <dgm:t>
        <a:bodyPr/>
        <a:lstStyle/>
        <a:p>
          <a:endParaRPr lang="en-US"/>
        </a:p>
      </dgm:t>
    </dgm:pt>
    <dgm:pt modelId="{4D2D7BBC-B380-4906-A6D7-72221D4756D4}">
      <dgm:prSet/>
      <dgm:spPr/>
      <dgm:t>
        <a:bodyPr/>
        <a:lstStyle/>
        <a:p>
          <a:r>
            <a:rPr lang="en-US"/>
            <a:t>Allow users to adjust sensitivity and vibration levels for a personalized experience.</a:t>
          </a:r>
        </a:p>
      </dgm:t>
    </dgm:pt>
    <dgm:pt modelId="{37ADC92C-EBE7-4489-A419-5BE903242F63}" type="parTrans" cxnId="{6728C69E-9AB9-4738-960F-18E4ACA49F1D}">
      <dgm:prSet/>
      <dgm:spPr/>
      <dgm:t>
        <a:bodyPr/>
        <a:lstStyle/>
        <a:p>
          <a:endParaRPr lang="en-US"/>
        </a:p>
      </dgm:t>
    </dgm:pt>
    <dgm:pt modelId="{AA2A8C53-87F0-47E8-997F-85B644BEF576}" type="sibTrans" cxnId="{6728C69E-9AB9-4738-960F-18E4ACA49F1D}">
      <dgm:prSet/>
      <dgm:spPr/>
      <dgm:t>
        <a:bodyPr/>
        <a:lstStyle/>
        <a:p>
          <a:endParaRPr lang="en-US"/>
        </a:p>
      </dgm:t>
    </dgm:pt>
    <dgm:pt modelId="{2AA6C544-B4FD-41DD-B7D2-2989BA6377F9}">
      <dgm:prSet/>
      <dgm:spPr/>
      <dgm:t>
        <a:bodyPr/>
        <a:lstStyle/>
        <a:p>
          <a:r>
            <a:rPr lang="en-US"/>
            <a:t>Battery Monitoring</a:t>
          </a:r>
        </a:p>
      </dgm:t>
    </dgm:pt>
    <dgm:pt modelId="{A1084955-76C8-4B37-9114-FF2CB005A323}" type="parTrans" cxnId="{541E168D-1AC8-46F0-B1E1-4473AF7B646E}">
      <dgm:prSet/>
      <dgm:spPr/>
      <dgm:t>
        <a:bodyPr/>
        <a:lstStyle/>
        <a:p>
          <a:endParaRPr lang="en-US"/>
        </a:p>
      </dgm:t>
    </dgm:pt>
    <dgm:pt modelId="{B86C8176-390A-4BE7-836C-12FC12E5A4DA}" type="sibTrans" cxnId="{541E168D-1AC8-46F0-B1E1-4473AF7B646E}">
      <dgm:prSet/>
      <dgm:spPr/>
      <dgm:t>
        <a:bodyPr/>
        <a:lstStyle/>
        <a:p>
          <a:endParaRPr lang="en-US"/>
        </a:p>
      </dgm:t>
    </dgm:pt>
    <dgm:pt modelId="{1DDE6716-5EAB-417C-9DB1-4231465FBFC9}">
      <dgm:prSet/>
      <dgm:spPr/>
      <dgm:t>
        <a:bodyPr/>
        <a:lstStyle/>
        <a:p>
          <a:r>
            <a:rPr lang="en-US"/>
            <a:t>Implement a system to monitor battery life for continuous, reliable operation.</a:t>
          </a:r>
        </a:p>
      </dgm:t>
    </dgm:pt>
    <dgm:pt modelId="{910B804A-7D5E-49A9-B83E-CEE2D390CAB6}" type="parTrans" cxnId="{52CBB523-18C0-4746-A2D9-8D609C143444}">
      <dgm:prSet/>
      <dgm:spPr/>
      <dgm:t>
        <a:bodyPr/>
        <a:lstStyle/>
        <a:p>
          <a:endParaRPr lang="en-US"/>
        </a:p>
      </dgm:t>
    </dgm:pt>
    <dgm:pt modelId="{7F74F935-A6C8-4DA0-B872-BA33C9752299}" type="sibTrans" cxnId="{52CBB523-18C0-4746-A2D9-8D609C143444}">
      <dgm:prSet/>
      <dgm:spPr/>
      <dgm:t>
        <a:bodyPr/>
        <a:lstStyle/>
        <a:p>
          <a:endParaRPr lang="en-US"/>
        </a:p>
      </dgm:t>
    </dgm:pt>
    <dgm:pt modelId="{AAFF78FC-C4EA-49AD-93A7-AC865D3934D1}">
      <dgm:prSet/>
      <dgm:spPr/>
      <dgm:t>
        <a:bodyPr/>
        <a:lstStyle/>
        <a:p>
          <a:r>
            <a:rPr lang="en-US"/>
            <a:t>Remote Connectivity</a:t>
          </a:r>
        </a:p>
      </dgm:t>
    </dgm:pt>
    <dgm:pt modelId="{66528386-26B4-4C0E-8E3F-AC39391345BC}" type="parTrans" cxnId="{F372CA37-AEE4-46F0-B04C-0F9C03340E8E}">
      <dgm:prSet/>
      <dgm:spPr/>
      <dgm:t>
        <a:bodyPr/>
        <a:lstStyle/>
        <a:p>
          <a:endParaRPr lang="en-US"/>
        </a:p>
      </dgm:t>
    </dgm:pt>
    <dgm:pt modelId="{4A849669-1428-40D4-ABE3-8BE045340998}" type="sibTrans" cxnId="{F372CA37-AEE4-46F0-B04C-0F9C03340E8E}">
      <dgm:prSet/>
      <dgm:spPr/>
      <dgm:t>
        <a:bodyPr/>
        <a:lstStyle/>
        <a:p>
          <a:endParaRPr lang="en-US"/>
        </a:p>
      </dgm:t>
    </dgm:pt>
    <dgm:pt modelId="{47EC68D6-0062-4DFC-9E4B-8DF542DB9340}">
      <dgm:prSet/>
      <dgm:spPr/>
      <dgm:t>
        <a:bodyPr/>
        <a:lstStyle/>
        <a:p>
          <a:r>
            <a:rPr lang="en-US"/>
            <a:t>Add Bluetooth or Wi-Fi for remote configuration and data logging.</a:t>
          </a:r>
        </a:p>
      </dgm:t>
    </dgm:pt>
    <dgm:pt modelId="{42C00567-2500-48D8-BC70-5062426A8FE6}" type="parTrans" cxnId="{D541214E-76BB-4845-AE2A-85F9F94E9A05}">
      <dgm:prSet/>
      <dgm:spPr/>
      <dgm:t>
        <a:bodyPr/>
        <a:lstStyle/>
        <a:p>
          <a:endParaRPr lang="en-US"/>
        </a:p>
      </dgm:t>
    </dgm:pt>
    <dgm:pt modelId="{8A9357C8-C6EC-4B3C-A6B6-210D31794379}" type="sibTrans" cxnId="{D541214E-76BB-4845-AE2A-85F9F94E9A05}">
      <dgm:prSet/>
      <dgm:spPr/>
      <dgm:t>
        <a:bodyPr/>
        <a:lstStyle/>
        <a:p>
          <a:endParaRPr lang="en-US"/>
        </a:p>
      </dgm:t>
    </dgm:pt>
    <dgm:pt modelId="{DDADFA86-D035-4475-9585-E3E4841D4AAD}" type="pres">
      <dgm:prSet presAssocID="{FD761881-CB95-4084-9E05-7B80D8C8606B}" presName="root" presStyleCnt="0">
        <dgm:presLayoutVars>
          <dgm:dir/>
          <dgm:resizeHandles val="exact"/>
        </dgm:presLayoutVars>
      </dgm:prSet>
      <dgm:spPr/>
    </dgm:pt>
    <dgm:pt modelId="{47B198E0-BFAC-44C6-92C9-7F4BC653C28C}" type="pres">
      <dgm:prSet presAssocID="{0872C0FA-F3CD-4007-B43F-E8B08099F7EE}" presName="compNode" presStyleCnt="0"/>
      <dgm:spPr/>
    </dgm:pt>
    <dgm:pt modelId="{8847DBC0-0874-49E7-8A2D-BFFB6BE8F698}" type="pres">
      <dgm:prSet presAssocID="{0872C0FA-F3CD-4007-B43F-E8B08099F7EE}" presName="bgRect" presStyleLbl="bgShp" presStyleIdx="0" presStyleCnt="6"/>
      <dgm:spPr/>
    </dgm:pt>
    <dgm:pt modelId="{37AA5BC9-5047-49BF-B595-C4604F508542}" type="pres">
      <dgm:prSet presAssocID="{0872C0FA-F3CD-4007-B43F-E8B08099F7E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gnal"/>
        </a:ext>
      </dgm:extLst>
    </dgm:pt>
    <dgm:pt modelId="{C6E4BE0A-374F-4DE8-B20E-A4D7CA70A241}" type="pres">
      <dgm:prSet presAssocID="{0872C0FA-F3CD-4007-B43F-E8B08099F7EE}" presName="spaceRect" presStyleCnt="0"/>
      <dgm:spPr/>
    </dgm:pt>
    <dgm:pt modelId="{954A3F0F-7532-40B9-B67B-DB465EE99F00}" type="pres">
      <dgm:prSet presAssocID="{0872C0FA-F3CD-4007-B43F-E8B08099F7EE}" presName="parTx" presStyleLbl="revTx" presStyleIdx="0" presStyleCnt="12">
        <dgm:presLayoutVars>
          <dgm:chMax val="0"/>
          <dgm:chPref val="0"/>
        </dgm:presLayoutVars>
      </dgm:prSet>
      <dgm:spPr/>
    </dgm:pt>
    <dgm:pt modelId="{75C4656D-455D-4801-A2C9-42FCD3F8CDC4}" type="pres">
      <dgm:prSet presAssocID="{0872C0FA-F3CD-4007-B43F-E8B08099F7EE}" presName="desTx" presStyleLbl="revTx" presStyleIdx="1" presStyleCnt="12">
        <dgm:presLayoutVars/>
      </dgm:prSet>
      <dgm:spPr/>
    </dgm:pt>
    <dgm:pt modelId="{D0DC2A7B-317C-40AB-A564-83A3F6933BC1}" type="pres">
      <dgm:prSet presAssocID="{9428AD49-8365-42C0-BC45-E52604FD20C8}" presName="sibTrans" presStyleCnt="0"/>
      <dgm:spPr/>
    </dgm:pt>
    <dgm:pt modelId="{567A1E2C-ED66-4B87-8E08-5DF0A8B7EF9E}" type="pres">
      <dgm:prSet presAssocID="{846D8038-F5BA-48C4-9961-DA77D5DD94D4}" presName="compNode" presStyleCnt="0"/>
      <dgm:spPr/>
    </dgm:pt>
    <dgm:pt modelId="{A16A6A2C-2FAF-4495-A24A-850FA24397DD}" type="pres">
      <dgm:prSet presAssocID="{846D8038-F5BA-48C4-9961-DA77D5DD94D4}" presName="bgRect" presStyleLbl="bgShp" presStyleIdx="1" presStyleCnt="6"/>
      <dgm:spPr/>
    </dgm:pt>
    <dgm:pt modelId="{59EC65A1-A851-4B00-8ABC-A365211B0790}" type="pres">
      <dgm:prSet presAssocID="{846D8038-F5BA-48C4-9961-DA77D5DD94D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C7FFDCFE-027B-453B-8FB3-C73D8CFAA50C}" type="pres">
      <dgm:prSet presAssocID="{846D8038-F5BA-48C4-9961-DA77D5DD94D4}" presName="spaceRect" presStyleCnt="0"/>
      <dgm:spPr/>
    </dgm:pt>
    <dgm:pt modelId="{1EDCEF18-13F3-46AA-8F11-7F64ACF579D4}" type="pres">
      <dgm:prSet presAssocID="{846D8038-F5BA-48C4-9961-DA77D5DD94D4}" presName="parTx" presStyleLbl="revTx" presStyleIdx="2" presStyleCnt="12">
        <dgm:presLayoutVars>
          <dgm:chMax val="0"/>
          <dgm:chPref val="0"/>
        </dgm:presLayoutVars>
      </dgm:prSet>
      <dgm:spPr/>
    </dgm:pt>
    <dgm:pt modelId="{1A082AC7-0500-4AD3-B294-168C8BA8807A}" type="pres">
      <dgm:prSet presAssocID="{846D8038-F5BA-48C4-9961-DA77D5DD94D4}" presName="desTx" presStyleLbl="revTx" presStyleIdx="3" presStyleCnt="12">
        <dgm:presLayoutVars/>
      </dgm:prSet>
      <dgm:spPr/>
    </dgm:pt>
    <dgm:pt modelId="{B2D618CA-547A-4062-94C0-061E75E35F5F}" type="pres">
      <dgm:prSet presAssocID="{08DF9FBD-0D35-424F-9A43-DA36F7D944FE}" presName="sibTrans" presStyleCnt="0"/>
      <dgm:spPr/>
    </dgm:pt>
    <dgm:pt modelId="{D6A832C1-627E-460A-97C5-39BBDD9E43A0}" type="pres">
      <dgm:prSet presAssocID="{1B6BC7DD-E2C3-42D3-9B2E-F849EB4E1F98}" presName="compNode" presStyleCnt="0"/>
      <dgm:spPr/>
    </dgm:pt>
    <dgm:pt modelId="{ACF0D794-49A5-4284-B1D3-72AE158B5F25}" type="pres">
      <dgm:prSet presAssocID="{1B6BC7DD-E2C3-42D3-9B2E-F849EB4E1F98}" presName="bgRect" presStyleLbl="bgShp" presStyleIdx="2" presStyleCnt="6"/>
      <dgm:spPr/>
    </dgm:pt>
    <dgm:pt modelId="{58B7C009-E07F-4AC6-B504-E0E50558A6FD}" type="pres">
      <dgm:prSet presAssocID="{1B6BC7DD-E2C3-42D3-9B2E-F849EB4E1F9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
        </a:ext>
      </dgm:extLst>
    </dgm:pt>
    <dgm:pt modelId="{7AA488D6-CE83-4A29-89AD-459860936563}" type="pres">
      <dgm:prSet presAssocID="{1B6BC7DD-E2C3-42D3-9B2E-F849EB4E1F98}" presName="spaceRect" presStyleCnt="0"/>
      <dgm:spPr/>
    </dgm:pt>
    <dgm:pt modelId="{E420BA8F-24DB-4B83-8B31-EA883EEC7069}" type="pres">
      <dgm:prSet presAssocID="{1B6BC7DD-E2C3-42D3-9B2E-F849EB4E1F98}" presName="parTx" presStyleLbl="revTx" presStyleIdx="4" presStyleCnt="12">
        <dgm:presLayoutVars>
          <dgm:chMax val="0"/>
          <dgm:chPref val="0"/>
        </dgm:presLayoutVars>
      </dgm:prSet>
      <dgm:spPr/>
    </dgm:pt>
    <dgm:pt modelId="{DABA96D6-E684-4166-9B14-6AA2D82CF31B}" type="pres">
      <dgm:prSet presAssocID="{1B6BC7DD-E2C3-42D3-9B2E-F849EB4E1F98}" presName="desTx" presStyleLbl="revTx" presStyleIdx="5" presStyleCnt="12">
        <dgm:presLayoutVars/>
      </dgm:prSet>
      <dgm:spPr/>
    </dgm:pt>
    <dgm:pt modelId="{F1FDCDC0-592E-4165-B274-B9E768AAA0E7}" type="pres">
      <dgm:prSet presAssocID="{C6BCDB00-1575-44EB-A63E-04BA7649E437}" presName="sibTrans" presStyleCnt="0"/>
      <dgm:spPr/>
    </dgm:pt>
    <dgm:pt modelId="{FEEF55FE-36D4-4BA3-862A-C0293F065CFA}" type="pres">
      <dgm:prSet presAssocID="{460B28E9-E71E-45BF-9FFB-ECC3EA4AE252}" presName="compNode" presStyleCnt="0"/>
      <dgm:spPr/>
    </dgm:pt>
    <dgm:pt modelId="{33B88C4D-2860-4429-9EFF-934765997DCC}" type="pres">
      <dgm:prSet presAssocID="{460B28E9-E71E-45BF-9FFB-ECC3EA4AE252}" presName="bgRect" presStyleLbl="bgShp" presStyleIdx="3" presStyleCnt="6"/>
      <dgm:spPr/>
    </dgm:pt>
    <dgm:pt modelId="{BD113AFB-2F6C-4DAD-83DC-FA9BA7329A17}" type="pres">
      <dgm:prSet presAssocID="{460B28E9-E71E-45BF-9FFB-ECC3EA4AE25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627F21B7-C924-48F5-B896-F10CD82F7C61}" type="pres">
      <dgm:prSet presAssocID="{460B28E9-E71E-45BF-9FFB-ECC3EA4AE252}" presName="spaceRect" presStyleCnt="0"/>
      <dgm:spPr/>
    </dgm:pt>
    <dgm:pt modelId="{3066DC54-2362-4E87-A7AF-1F8FB87659ED}" type="pres">
      <dgm:prSet presAssocID="{460B28E9-E71E-45BF-9FFB-ECC3EA4AE252}" presName="parTx" presStyleLbl="revTx" presStyleIdx="6" presStyleCnt="12">
        <dgm:presLayoutVars>
          <dgm:chMax val="0"/>
          <dgm:chPref val="0"/>
        </dgm:presLayoutVars>
      </dgm:prSet>
      <dgm:spPr/>
    </dgm:pt>
    <dgm:pt modelId="{75AE98AC-5EB4-4282-AA1D-A47A1E0B0E08}" type="pres">
      <dgm:prSet presAssocID="{460B28E9-E71E-45BF-9FFB-ECC3EA4AE252}" presName="desTx" presStyleLbl="revTx" presStyleIdx="7" presStyleCnt="12">
        <dgm:presLayoutVars/>
      </dgm:prSet>
      <dgm:spPr/>
    </dgm:pt>
    <dgm:pt modelId="{65E8D866-F7BC-4196-92C6-B6068F280759}" type="pres">
      <dgm:prSet presAssocID="{C4A16F03-1CC0-411F-82A0-E548FE56FB20}" presName="sibTrans" presStyleCnt="0"/>
      <dgm:spPr/>
    </dgm:pt>
    <dgm:pt modelId="{C9714876-E6F0-42D2-8EE1-CDBB6887BBF6}" type="pres">
      <dgm:prSet presAssocID="{2AA6C544-B4FD-41DD-B7D2-2989BA6377F9}" presName="compNode" presStyleCnt="0"/>
      <dgm:spPr/>
    </dgm:pt>
    <dgm:pt modelId="{14DB149E-6E05-41E3-895B-0CDE7FA93DCD}" type="pres">
      <dgm:prSet presAssocID="{2AA6C544-B4FD-41DD-B7D2-2989BA6377F9}" presName="bgRect" presStyleLbl="bgShp" presStyleIdx="4" presStyleCnt="6"/>
      <dgm:spPr/>
    </dgm:pt>
    <dgm:pt modelId="{5A91EB85-4951-48C7-A6E6-AF9FE520A6B4}" type="pres">
      <dgm:prSet presAssocID="{2AA6C544-B4FD-41DD-B7D2-2989BA6377F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ttery Charging"/>
        </a:ext>
      </dgm:extLst>
    </dgm:pt>
    <dgm:pt modelId="{6BB772A0-AFB1-4ABE-91DB-D5E28AAEABE0}" type="pres">
      <dgm:prSet presAssocID="{2AA6C544-B4FD-41DD-B7D2-2989BA6377F9}" presName="spaceRect" presStyleCnt="0"/>
      <dgm:spPr/>
    </dgm:pt>
    <dgm:pt modelId="{27933B8E-6C8B-4401-A4B5-733C018BDAB1}" type="pres">
      <dgm:prSet presAssocID="{2AA6C544-B4FD-41DD-B7D2-2989BA6377F9}" presName="parTx" presStyleLbl="revTx" presStyleIdx="8" presStyleCnt="12">
        <dgm:presLayoutVars>
          <dgm:chMax val="0"/>
          <dgm:chPref val="0"/>
        </dgm:presLayoutVars>
      </dgm:prSet>
      <dgm:spPr/>
    </dgm:pt>
    <dgm:pt modelId="{0603D9E4-AEB7-4F47-920B-47E79D6785CE}" type="pres">
      <dgm:prSet presAssocID="{2AA6C544-B4FD-41DD-B7D2-2989BA6377F9}" presName="desTx" presStyleLbl="revTx" presStyleIdx="9" presStyleCnt="12">
        <dgm:presLayoutVars/>
      </dgm:prSet>
      <dgm:spPr/>
    </dgm:pt>
    <dgm:pt modelId="{38173689-88FF-4D1F-969B-CB9BFDF4FE57}" type="pres">
      <dgm:prSet presAssocID="{B86C8176-390A-4BE7-836C-12FC12E5A4DA}" presName="sibTrans" presStyleCnt="0"/>
      <dgm:spPr/>
    </dgm:pt>
    <dgm:pt modelId="{25E112AD-0C48-42A0-AC03-2E5779ACEB6D}" type="pres">
      <dgm:prSet presAssocID="{AAFF78FC-C4EA-49AD-93A7-AC865D3934D1}" presName="compNode" presStyleCnt="0"/>
      <dgm:spPr/>
    </dgm:pt>
    <dgm:pt modelId="{27ABE12A-2A87-4DF0-9327-06CB8C9A8C4B}" type="pres">
      <dgm:prSet presAssocID="{AAFF78FC-C4EA-49AD-93A7-AC865D3934D1}" presName="bgRect" presStyleLbl="bgShp" presStyleIdx="5" presStyleCnt="6"/>
      <dgm:spPr/>
    </dgm:pt>
    <dgm:pt modelId="{44973610-FD28-462F-87FD-71C8EFC4AB86}" type="pres">
      <dgm:prSet presAssocID="{AAFF78FC-C4EA-49AD-93A7-AC865D3934D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luetooth"/>
        </a:ext>
      </dgm:extLst>
    </dgm:pt>
    <dgm:pt modelId="{3A59988D-B49F-4EF4-9104-67ECD09AE8CC}" type="pres">
      <dgm:prSet presAssocID="{AAFF78FC-C4EA-49AD-93A7-AC865D3934D1}" presName="spaceRect" presStyleCnt="0"/>
      <dgm:spPr/>
    </dgm:pt>
    <dgm:pt modelId="{22C72C72-0E19-4670-AD2F-DE3131002040}" type="pres">
      <dgm:prSet presAssocID="{AAFF78FC-C4EA-49AD-93A7-AC865D3934D1}" presName="parTx" presStyleLbl="revTx" presStyleIdx="10" presStyleCnt="12">
        <dgm:presLayoutVars>
          <dgm:chMax val="0"/>
          <dgm:chPref val="0"/>
        </dgm:presLayoutVars>
      </dgm:prSet>
      <dgm:spPr/>
    </dgm:pt>
    <dgm:pt modelId="{0877A00C-81ED-411F-94B0-F3DF93D0C92D}" type="pres">
      <dgm:prSet presAssocID="{AAFF78FC-C4EA-49AD-93A7-AC865D3934D1}" presName="desTx" presStyleLbl="revTx" presStyleIdx="11" presStyleCnt="12">
        <dgm:presLayoutVars/>
      </dgm:prSet>
      <dgm:spPr/>
    </dgm:pt>
  </dgm:ptLst>
  <dgm:cxnLst>
    <dgm:cxn modelId="{6ADC410E-019F-4050-8E74-57781ED2DB04}" type="presOf" srcId="{FD761881-CB95-4084-9E05-7B80D8C8606B}" destId="{DDADFA86-D035-4475-9585-E3E4841D4AAD}" srcOrd="0" destOrd="0" presId="urn:microsoft.com/office/officeart/2018/2/layout/IconVerticalSolidList"/>
    <dgm:cxn modelId="{125FA418-306A-493C-9E99-03EE8EBB278A}" type="presOf" srcId="{47EC68D6-0062-4DFC-9E4B-8DF542DB9340}" destId="{0877A00C-81ED-411F-94B0-F3DF93D0C92D}" srcOrd="0" destOrd="0" presId="urn:microsoft.com/office/officeart/2018/2/layout/IconVerticalSolidList"/>
    <dgm:cxn modelId="{52CBB523-18C0-4746-A2D9-8D609C143444}" srcId="{2AA6C544-B4FD-41DD-B7D2-2989BA6377F9}" destId="{1DDE6716-5EAB-417C-9DB1-4231465FBFC9}" srcOrd="0" destOrd="0" parTransId="{910B804A-7D5E-49A9-B83E-CEE2D390CAB6}" sibTransId="{7F74F935-A6C8-4DA0-B872-BA33C9752299}"/>
    <dgm:cxn modelId="{D0CA7824-98EB-4DCF-A56C-DFCEC2EC8B0E}" type="presOf" srcId="{036FC676-FC26-4335-92A1-1F0DEB575BC9}" destId="{1A082AC7-0500-4AD3-B294-168C8BA8807A}" srcOrd="0" destOrd="0" presId="urn:microsoft.com/office/officeart/2018/2/layout/IconVerticalSolidList"/>
    <dgm:cxn modelId="{C399F42B-C3C1-48C5-BDEF-2FF0972D702D}" type="presOf" srcId="{2AA6C544-B4FD-41DD-B7D2-2989BA6377F9}" destId="{27933B8E-6C8B-4401-A4B5-733C018BDAB1}" srcOrd="0" destOrd="0" presId="urn:microsoft.com/office/officeart/2018/2/layout/IconVerticalSolidList"/>
    <dgm:cxn modelId="{F372CA37-AEE4-46F0-B04C-0F9C03340E8E}" srcId="{FD761881-CB95-4084-9E05-7B80D8C8606B}" destId="{AAFF78FC-C4EA-49AD-93A7-AC865D3934D1}" srcOrd="5" destOrd="0" parTransId="{66528386-26B4-4C0E-8E3F-AC39391345BC}" sibTransId="{4A849669-1428-40D4-ABE3-8BE045340998}"/>
    <dgm:cxn modelId="{01E6E138-FE19-4FB1-B519-E0CAC2478E83}" type="presOf" srcId="{AE15E15B-A1F4-410E-8AD7-4C5F757EF263}" destId="{DABA96D6-E684-4166-9B14-6AA2D82CF31B}" srcOrd="0" destOrd="0" presId="urn:microsoft.com/office/officeart/2018/2/layout/IconVerticalSolidList"/>
    <dgm:cxn modelId="{9AB36349-3CC9-48BA-B22E-5BBF3CAEB708}" type="presOf" srcId="{0872C0FA-F3CD-4007-B43F-E8B08099F7EE}" destId="{954A3F0F-7532-40B9-B67B-DB465EE99F00}" srcOrd="0" destOrd="0" presId="urn:microsoft.com/office/officeart/2018/2/layout/IconVerticalSolidList"/>
    <dgm:cxn modelId="{D541214E-76BB-4845-AE2A-85F9F94E9A05}" srcId="{AAFF78FC-C4EA-49AD-93A7-AC865D3934D1}" destId="{47EC68D6-0062-4DFC-9E4B-8DF542DB9340}" srcOrd="0" destOrd="0" parTransId="{42C00567-2500-48D8-BC70-5062426A8FE6}" sibTransId="{8A9357C8-C6EC-4B3C-A6B6-210D31794379}"/>
    <dgm:cxn modelId="{883AD151-5212-41B1-80DD-5162980FFC2D}" type="presOf" srcId="{AAFF78FC-C4EA-49AD-93A7-AC865D3934D1}" destId="{22C72C72-0E19-4670-AD2F-DE3131002040}" srcOrd="0" destOrd="0" presId="urn:microsoft.com/office/officeart/2018/2/layout/IconVerticalSolidList"/>
    <dgm:cxn modelId="{2905FC57-9577-4567-AEDB-A38C36EB1708}" type="presOf" srcId="{4D2D7BBC-B380-4906-A6D7-72221D4756D4}" destId="{75AE98AC-5EB4-4282-AA1D-A47A1E0B0E08}" srcOrd="0" destOrd="0" presId="urn:microsoft.com/office/officeart/2018/2/layout/IconVerticalSolidList"/>
    <dgm:cxn modelId="{0A3E9D6A-2275-40E1-8B8C-36C5C0AB7722}" srcId="{FD761881-CB95-4084-9E05-7B80D8C8606B}" destId="{846D8038-F5BA-48C4-9961-DA77D5DD94D4}" srcOrd="1" destOrd="0" parTransId="{A061BA17-7244-449E-8868-6C3BEC16D56A}" sibTransId="{08DF9FBD-0D35-424F-9A43-DA36F7D944FE}"/>
    <dgm:cxn modelId="{F1DA4374-3FE8-4172-B357-4241E24ABE45}" type="presOf" srcId="{A49F90F9-EDC5-47EA-8169-38724FFFAFC3}" destId="{75C4656D-455D-4801-A2C9-42FCD3F8CDC4}" srcOrd="0" destOrd="0" presId="urn:microsoft.com/office/officeart/2018/2/layout/IconVerticalSolidList"/>
    <dgm:cxn modelId="{EBE08C7B-889E-4995-BE32-03213A90027B}" type="presOf" srcId="{1B6BC7DD-E2C3-42D3-9B2E-F849EB4E1F98}" destId="{E420BA8F-24DB-4B83-8B31-EA883EEC7069}" srcOrd="0" destOrd="0" presId="urn:microsoft.com/office/officeart/2018/2/layout/IconVerticalSolidList"/>
    <dgm:cxn modelId="{6057D787-5DCA-4054-AF72-FD418C3B98BF}" srcId="{FD761881-CB95-4084-9E05-7B80D8C8606B}" destId="{460B28E9-E71E-45BF-9FFB-ECC3EA4AE252}" srcOrd="3" destOrd="0" parTransId="{1234D86D-0282-4043-8DD5-093A99C1C53A}" sibTransId="{C4A16F03-1CC0-411F-82A0-E548FE56FB20}"/>
    <dgm:cxn modelId="{541E168D-1AC8-46F0-B1E1-4473AF7B646E}" srcId="{FD761881-CB95-4084-9E05-7B80D8C8606B}" destId="{2AA6C544-B4FD-41DD-B7D2-2989BA6377F9}" srcOrd="4" destOrd="0" parTransId="{A1084955-76C8-4B37-9114-FF2CB005A323}" sibTransId="{B86C8176-390A-4BE7-836C-12FC12E5A4DA}"/>
    <dgm:cxn modelId="{8C07C190-0DAE-4DC4-8CCA-9F99DF6E41F1}" type="presOf" srcId="{460B28E9-E71E-45BF-9FFB-ECC3EA4AE252}" destId="{3066DC54-2362-4E87-A7AF-1F8FB87659ED}" srcOrd="0" destOrd="0" presId="urn:microsoft.com/office/officeart/2018/2/layout/IconVerticalSolidList"/>
    <dgm:cxn modelId="{C7A3869C-80F4-4C59-AF23-85290F1215A7}" srcId="{FD761881-CB95-4084-9E05-7B80D8C8606B}" destId="{1B6BC7DD-E2C3-42D3-9B2E-F849EB4E1F98}" srcOrd="2" destOrd="0" parTransId="{A7948286-CFFC-4CDB-ACFC-6016B130F86C}" sibTransId="{C6BCDB00-1575-44EB-A63E-04BA7649E437}"/>
    <dgm:cxn modelId="{6728C69E-9AB9-4738-960F-18E4ACA49F1D}" srcId="{460B28E9-E71E-45BF-9FFB-ECC3EA4AE252}" destId="{4D2D7BBC-B380-4906-A6D7-72221D4756D4}" srcOrd="0" destOrd="0" parTransId="{37ADC92C-EBE7-4489-A419-5BE903242F63}" sibTransId="{AA2A8C53-87F0-47E8-997F-85B644BEF576}"/>
    <dgm:cxn modelId="{D3C905CA-86C7-4765-9752-55746A39CFB6}" srcId="{1B6BC7DD-E2C3-42D3-9B2E-F849EB4E1F98}" destId="{AE15E15B-A1F4-410E-8AD7-4C5F757EF263}" srcOrd="0" destOrd="0" parTransId="{4553294B-C6BB-4850-89AB-357F98F1708C}" sibTransId="{4137B1C6-2488-4BB8-8599-E68B9CBA253F}"/>
    <dgm:cxn modelId="{5A8623CF-BE64-44DC-8892-3EAC25817E42}" srcId="{846D8038-F5BA-48C4-9961-DA77D5DD94D4}" destId="{036FC676-FC26-4335-92A1-1F0DEB575BC9}" srcOrd="0" destOrd="0" parTransId="{961C5C8F-D0BD-47DE-8E16-258CCB1FD0BF}" sibTransId="{B7632F27-B435-435F-96D7-7CA3A4B8D65E}"/>
    <dgm:cxn modelId="{753915D0-0095-4B19-AD44-A7F099B825ED}" type="presOf" srcId="{846D8038-F5BA-48C4-9961-DA77D5DD94D4}" destId="{1EDCEF18-13F3-46AA-8F11-7F64ACF579D4}" srcOrd="0" destOrd="0" presId="urn:microsoft.com/office/officeart/2018/2/layout/IconVerticalSolidList"/>
    <dgm:cxn modelId="{40C59BD3-3EC8-472F-B5AC-57934BCBBBBD}" srcId="{FD761881-CB95-4084-9E05-7B80D8C8606B}" destId="{0872C0FA-F3CD-4007-B43F-E8B08099F7EE}" srcOrd="0" destOrd="0" parTransId="{EB92CC85-A8BE-4FA9-A855-C0D31723B193}" sibTransId="{9428AD49-8365-42C0-BC45-E52604FD20C8}"/>
    <dgm:cxn modelId="{FBA8BEDD-6DF7-4F02-8DE5-64A4CDEA2073}" type="presOf" srcId="{1DDE6716-5EAB-417C-9DB1-4231465FBFC9}" destId="{0603D9E4-AEB7-4F47-920B-47E79D6785CE}" srcOrd="0" destOrd="0" presId="urn:microsoft.com/office/officeart/2018/2/layout/IconVerticalSolidList"/>
    <dgm:cxn modelId="{81677FFC-AF95-4959-A4CC-6B54631BF1BE}" srcId="{0872C0FA-F3CD-4007-B43F-E8B08099F7EE}" destId="{A49F90F9-EDC5-47EA-8169-38724FFFAFC3}" srcOrd="0" destOrd="0" parTransId="{522965BE-5524-44A2-B1D2-6599FE32EC03}" sibTransId="{B5D72D3A-1A18-4467-AFC7-5FBF5DD642F3}"/>
    <dgm:cxn modelId="{66EF84E1-51F5-425E-9A79-3BDC57FFC69D}" type="presParOf" srcId="{DDADFA86-D035-4475-9585-E3E4841D4AAD}" destId="{47B198E0-BFAC-44C6-92C9-7F4BC653C28C}" srcOrd="0" destOrd="0" presId="urn:microsoft.com/office/officeart/2018/2/layout/IconVerticalSolidList"/>
    <dgm:cxn modelId="{00DF29E4-89E1-4C32-A4C0-63D0E88438DE}" type="presParOf" srcId="{47B198E0-BFAC-44C6-92C9-7F4BC653C28C}" destId="{8847DBC0-0874-49E7-8A2D-BFFB6BE8F698}" srcOrd="0" destOrd="0" presId="urn:microsoft.com/office/officeart/2018/2/layout/IconVerticalSolidList"/>
    <dgm:cxn modelId="{61EC6990-B198-4DDB-80B3-0BF3D3BBCDCD}" type="presParOf" srcId="{47B198E0-BFAC-44C6-92C9-7F4BC653C28C}" destId="{37AA5BC9-5047-49BF-B595-C4604F508542}" srcOrd="1" destOrd="0" presId="urn:microsoft.com/office/officeart/2018/2/layout/IconVerticalSolidList"/>
    <dgm:cxn modelId="{EEC10F62-894F-43DC-9057-15CC246DAD30}" type="presParOf" srcId="{47B198E0-BFAC-44C6-92C9-7F4BC653C28C}" destId="{C6E4BE0A-374F-4DE8-B20E-A4D7CA70A241}" srcOrd="2" destOrd="0" presId="urn:microsoft.com/office/officeart/2018/2/layout/IconVerticalSolidList"/>
    <dgm:cxn modelId="{9FC547D9-C99C-4176-A3C4-260A3CE58B5C}" type="presParOf" srcId="{47B198E0-BFAC-44C6-92C9-7F4BC653C28C}" destId="{954A3F0F-7532-40B9-B67B-DB465EE99F00}" srcOrd="3" destOrd="0" presId="urn:microsoft.com/office/officeart/2018/2/layout/IconVerticalSolidList"/>
    <dgm:cxn modelId="{4D5B5715-7FC3-4127-AC69-31A4FA4A373C}" type="presParOf" srcId="{47B198E0-BFAC-44C6-92C9-7F4BC653C28C}" destId="{75C4656D-455D-4801-A2C9-42FCD3F8CDC4}" srcOrd="4" destOrd="0" presId="urn:microsoft.com/office/officeart/2018/2/layout/IconVerticalSolidList"/>
    <dgm:cxn modelId="{1594A10B-3C42-49AE-AC6D-B031A0C94611}" type="presParOf" srcId="{DDADFA86-D035-4475-9585-E3E4841D4AAD}" destId="{D0DC2A7B-317C-40AB-A564-83A3F6933BC1}" srcOrd="1" destOrd="0" presId="urn:microsoft.com/office/officeart/2018/2/layout/IconVerticalSolidList"/>
    <dgm:cxn modelId="{F79B4885-30A8-4552-93AD-2072A7883641}" type="presParOf" srcId="{DDADFA86-D035-4475-9585-E3E4841D4AAD}" destId="{567A1E2C-ED66-4B87-8E08-5DF0A8B7EF9E}" srcOrd="2" destOrd="0" presId="urn:microsoft.com/office/officeart/2018/2/layout/IconVerticalSolidList"/>
    <dgm:cxn modelId="{7222A283-0CC0-428C-B2DA-BCC76B970659}" type="presParOf" srcId="{567A1E2C-ED66-4B87-8E08-5DF0A8B7EF9E}" destId="{A16A6A2C-2FAF-4495-A24A-850FA24397DD}" srcOrd="0" destOrd="0" presId="urn:microsoft.com/office/officeart/2018/2/layout/IconVerticalSolidList"/>
    <dgm:cxn modelId="{7239F9FF-F3A4-4748-BF02-0173447307F3}" type="presParOf" srcId="{567A1E2C-ED66-4B87-8E08-5DF0A8B7EF9E}" destId="{59EC65A1-A851-4B00-8ABC-A365211B0790}" srcOrd="1" destOrd="0" presId="urn:microsoft.com/office/officeart/2018/2/layout/IconVerticalSolidList"/>
    <dgm:cxn modelId="{BDF0865D-F476-4D4A-A117-E87F458F01C9}" type="presParOf" srcId="{567A1E2C-ED66-4B87-8E08-5DF0A8B7EF9E}" destId="{C7FFDCFE-027B-453B-8FB3-C73D8CFAA50C}" srcOrd="2" destOrd="0" presId="urn:microsoft.com/office/officeart/2018/2/layout/IconVerticalSolidList"/>
    <dgm:cxn modelId="{700CD5D7-B014-4F6C-9138-FE859DB5A4F0}" type="presParOf" srcId="{567A1E2C-ED66-4B87-8E08-5DF0A8B7EF9E}" destId="{1EDCEF18-13F3-46AA-8F11-7F64ACF579D4}" srcOrd="3" destOrd="0" presId="urn:microsoft.com/office/officeart/2018/2/layout/IconVerticalSolidList"/>
    <dgm:cxn modelId="{8096770D-7106-4857-9929-2FA1A72D5C39}" type="presParOf" srcId="{567A1E2C-ED66-4B87-8E08-5DF0A8B7EF9E}" destId="{1A082AC7-0500-4AD3-B294-168C8BA8807A}" srcOrd="4" destOrd="0" presId="urn:microsoft.com/office/officeart/2018/2/layout/IconVerticalSolidList"/>
    <dgm:cxn modelId="{BD387F6C-807B-41FC-B946-C78693D079FA}" type="presParOf" srcId="{DDADFA86-D035-4475-9585-E3E4841D4AAD}" destId="{B2D618CA-547A-4062-94C0-061E75E35F5F}" srcOrd="3" destOrd="0" presId="urn:microsoft.com/office/officeart/2018/2/layout/IconVerticalSolidList"/>
    <dgm:cxn modelId="{68AD8DE0-8794-4500-82D5-7832F097D300}" type="presParOf" srcId="{DDADFA86-D035-4475-9585-E3E4841D4AAD}" destId="{D6A832C1-627E-460A-97C5-39BBDD9E43A0}" srcOrd="4" destOrd="0" presId="urn:microsoft.com/office/officeart/2018/2/layout/IconVerticalSolidList"/>
    <dgm:cxn modelId="{5B2BCF27-61D6-4E91-9146-90A818CC092B}" type="presParOf" srcId="{D6A832C1-627E-460A-97C5-39BBDD9E43A0}" destId="{ACF0D794-49A5-4284-B1D3-72AE158B5F25}" srcOrd="0" destOrd="0" presId="urn:microsoft.com/office/officeart/2018/2/layout/IconVerticalSolidList"/>
    <dgm:cxn modelId="{9A3B2555-ECFE-44B7-946F-69202B17670F}" type="presParOf" srcId="{D6A832C1-627E-460A-97C5-39BBDD9E43A0}" destId="{58B7C009-E07F-4AC6-B504-E0E50558A6FD}" srcOrd="1" destOrd="0" presId="urn:microsoft.com/office/officeart/2018/2/layout/IconVerticalSolidList"/>
    <dgm:cxn modelId="{50BA9972-E23A-4D3E-8E0E-E479579FE26B}" type="presParOf" srcId="{D6A832C1-627E-460A-97C5-39BBDD9E43A0}" destId="{7AA488D6-CE83-4A29-89AD-459860936563}" srcOrd="2" destOrd="0" presId="urn:microsoft.com/office/officeart/2018/2/layout/IconVerticalSolidList"/>
    <dgm:cxn modelId="{F5442142-48F3-4143-86E1-00F7C1392705}" type="presParOf" srcId="{D6A832C1-627E-460A-97C5-39BBDD9E43A0}" destId="{E420BA8F-24DB-4B83-8B31-EA883EEC7069}" srcOrd="3" destOrd="0" presId="urn:microsoft.com/office/officeart/2018/2/layout/IconVerticalSolidList"/>
    <dgm:cxn modelId="{2C5958E2-B946-484B-BBDD-48D113F93C8A}" type="presParOf" srcId="{D6A832C1-627E-460A-97C5-39BBDD9E43A0}" destId="{DABA96D6-E684-4166-9B14-6AA2D82CF31B}" srcOrd="4" destOrd="0" presId="urn:microsoft.com/office/officeart/2018/2/layout/IconVerticalSolidList"/>
    <dgm:cxn modelId="{E4217A39-C4D6-4CCC-9DA6-9077D51A2AE7}" type="presParOf" srcId="{DDADFA86-D035-4475-9585-E3E4841D4AAD}" destId="{F1FDCDC0-592E-4165-B274-B9E768AAA0E7}" srcOrd="5" destOrd="0" presId="urn:microsoft.com/office/officeart/2018/2/layout/IconVerticalSolidList"/>
    <dgm:cxn modelId="{16116B8E-6AD9-469E-BCE3-0955C35D2FFD}" type="presParOf" srcId="{DDADFA86-D035-4475-9585-E3E4841D4AAD}" destId="{FEEF55FE-36D4-4BA3-862A-C0293F065CFA}" srcOrd="6" destOrd="0" presId="urn:microsoft.com/office/officeart/2018/2/layout/IconVerticalSolidList"/>
    <dgm:cxn modelId="{70CE8CFA-1A13-49B1-893B-A42B7074F318}" type="presParOf" srcId="{FEEF55FE-36D4-4BA3-862A-C0293F065CFA}" destId="{33B88C4D-2860-4429-9EFF-934765997DCC}" srcOrd="0" destOrd="0" presId="urn:microsoft.com/office/officeart/2018/2/layout/IconVerticalSolidList"/>
    <dgm:cxn modelId="{FA52C1F0-7CA6-450B-8E16-0725E6963361}" type="presParOf" srcId="{FEEF55FE-36D4-4BA3-862A-C0293F065CFA}" destId="{BD113AFB-2F6C-4DAD-83DC-FA9BA7329A17}" srcOrd="1" destOrd="0" presId="urn:microsoft.com/office/officeart/2018/2/layout/IconVerticalSolidList"/>
    <dgm:cxn modelId="{74F211C4-EDEF-4173-8730-8C8800C7D960}" type="presParOf" srcId="{FEEF55FE-36D4-4BA3-862A-C0293F065CFA}" destId="{627F21B7-C924-48F5-B896-F10CD82F7C61}" srcOrd="2" destOrd="0" presId="urn:microsoft.com/office/officeart/2018/2/layout/IconVerticalSolidList"/>
    <dgm:cxn modelId="{4E729C1D-953D-4297-BEC5-BEB8823EBF0D}" type="presParOf" srcId="{FEEF55FE-36D4-4BA3-862A-C0293F065CFA}" destId="{3066DC54-2362-4E87-A7AF-1F8FB87659ED}" srcOrd="3" destOrd="0" presId="urn:microsoft.com/office/officeart/2018/2/layout/IconVerticalSolidList"/>
    <dgm:cxn modelId="{2A47BFD3-EFE0-4872-966D-2959968C9C9C}" type="presParOf" srcId="{FEEF55FE-36D4-4BA3-862A-C0293F065CFA}" destId="{75AE98AC-5EB4-4282-AA1D-A47A1E0B0E08}" srcOrd="4" destOrd="0" presId="urn:microsoft.com/office/officeart/2018/2/layout/IconVerticalSolidList"/>
    <dgm:cxn modelId="{50B7E580-6571-4746-96C1-A4B9B2F3E13A}" type="presParOf" srcId="{DDADFA86-D035-4475-9585-E3E4841D4AAD}" destId="{65E8D866-F7BC-4196-92C6-B6068F280759}" srcOrd="7" destOrd="0" presId="urn:microsoft.com/office/officeart/2018/2/layout/IconVerticalSolidList"/>
    <dgm:cxn modelId="{96F88B59-A1E6-4BB6-98CB-63EA51E2E136}" type="presParOf" srcId="{DDADFA86-D035-4475-9585-E3E4841D4AAD}" destId="{C9714876-E6F0-42D2-8EE1-CDBB6887BBF6}" srcOrd="8" destOrd="0" presId="urn:microsoft.com/office/officeart/2018/2/layout/IconVerticalSolidList"/>
    <dgm:cxn modelId="{976084CE-B9AE-492B-87C6-A8806164C140}" type="presParOf" srcId="{C9714876-E6F0-42D2-8EE1-CDBB6887BBF6}" destId="{14DB149E-6E05-41E3-895B-0CDE7FA93DCD}" srcOrd="0" destOrd="0" presId="urn:microsoft.com/office/officeart/2018/2/layout/IconVerticalSolidList"/>
    <dgm:cxn modelId="{7A8070FB-5374-416C-864E-C35ADE47D188}" type="presParOf" srcId="{C9714876-E6F0-42D2-8EE1-CDBB6887BBF6}" destId="{5A91EB85-4951-48C7-A6E6-AF9FE520A6B4}" srcOrd="1" destOrd="0" presId="urn:microsoft.com/office/officeart/2018/2/layout/IconVerticalSolidList"/>
    <dgm:cxn modelId="{7D7C3F61-F644-4B7F-B99A-1E66FC95B008}" type="presParOf" srcId="{C9714876-E6F0-42D2-8EE1-CDBB6887BBF6}" destId="{6BB772A0-AFB1-4ABE-91DB-D5E28AAEABE0}" srcOrd="2" destOrd="0" presId="urn:microsoft.com/office/officeart/2018/2/layout/IconVerticalSolidList"/>
    <dgm:cxn modelId="{35FFF551-71CC-4A84-838D-7913AF0F5E6C}" type="presParOf" srcId="{C9714876-E6F0-42D2-8EE1-CDBB6887BBF6}" destId="{27933B8E-6C8B-4401-A4B5-733C018BDAB1}" srcOrd="3" destOrd="0" presId="urn:microsoft.com/office/officeart/2018/2/layout/IconVerticalSolidList"/>
    <dgm:cxn modelId="{15E1B285-F60A-4F8B-85C9-722C782E9F89}" type="presParOf" srcId="{C9714876-E6F0-42D2-8EE1-CDBB6887BBF6}" destId="{0603D9E4-AEB7-4F47-920B-47E79D6785CE}" srcOrd="4" destOrd="0" presId="urn:microsoft.com/office/officeart/2018/2/layout/IconVerticalSolidList"/>
    <dgm:cxn modelId="{9138F48E-F578-4CB3-A917-7905B4A72145}" type="presParOf" srcId="{DDADFA86-D035-4475-9585-E3E4841D4AAD}" destId="{38173689-88FF-4D1F-969B-CB9BFDF4FE57}" srcOrd="9" destOrd="0" presId="urn:microsoft.com/office/officeart/2018/2/layout/IconVerticalSolidList"/>
    <dgm:cxn modelId="{AD4A3950-B24C-4DF0-92CF-F7369F066960}" type="presParOf" srcId="{DDADFA86-D035-4475-9585-E3E4841D4AAD}" destId="{25E112AD-0C48-42A0-AC03-2E5779ACEB6D}" srcOrd="10" destOrd="0" presId="urn:microsoft.com/office/officeart/2018/2/layout/IconVerticalSolidList"/>
    <dgm:cxn modelId="{46551BC8-1103-4DEC-9A5A-7A7EB795BCED}" type="presParOf" srcId="{25E112AD-0C48-42A0-AC03-2E5779ACEB6D}" destId="{27ABE12A-2A87-4DF0-9327-06CB8C9A8C4B}" srcOrd="0" destOrd="0" presId="urn:microsoft.com/office/officeart/2018/2/layout/IconVerticalSolidList"/>
    <dgm:cxn modelId="{6CFAD594-6D54-4489-9D32-CD1341C71FB4}" type="presParOf" srcId="{25E112AD-0C48-42A0-AC03-2E5779ACEB6D}" destId="{44973610-FD28-462F-87FD-71C8EFC4AB86}" srcOrd="1" destOrd="0" presId="urn:microsoft.com/office/officeart/2018/2/layout/IconVerticalSolidList"/>
    <dgm:cxn modelId="{02054DA1-9534-45E1-895C-4A36B738ADA3}" type="presParOf" srcId="{25E112AD-0C48-42A0-AC03-2E5779ACEB6D}" destId="{3A59988D-B49F-4EF4-9104-67ECD09AE8CC}" srcOrd="2" destOrd="0" presId="urn:microsoft.com/office/officeart/2018/2/layout/IconVerticalSolidList"/>
    <dgm:cxn modelId="{E4ECBA6C-EAA6-4639-BC8B-886E6D533137}" type="presParOf" srcId="{25E112AD-0C48-42A0-AC03-2E5779ACEB6D}" destId="{22C72C72-0E19-4670-AD2F-DE3131002040}" srcOrd="3" destOrd="0" presId="urn:microsoft.com/office/officeart/2018/2/layout/IconVerticalSolidList"/>
    <dgm:cxn modelId="{E3E4BDF4-58F7-45F4-8E1B-2285A12433FE}" type="presParOf" srcId="{25E112AD-0C48-42A0-AC03-2E5779ACEB6D}" destId="{0877A00C-81ED-411F-94B0-F3DF93D0C92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7DBC0-0874-49E7-8A2D-BFFB6BE8F698}">
      <dsp:nvSpPr>
        <dsp:cNvPr id="0" name=""/>
        <dsp:cNvSpPr/>
      </dsp:nvSpPr>
      <dsp:spPr>
        <a:xfrm>
          <a:off x="0" y="1720"/>
          <a:ext cx="5889686" cy="7332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AA5BC9-5047-49BF-B595-C4604F508542}">
      <dsp:nvSpPr>
        <dsp:cNvPr id="0" name=""/>
        <dsp:cNvSpPr/>
      </dsp:nvSpPr>
      <dsp:spPr>
        <a:xfrm>
          <a:off x="221797" y="166693"/>
          <a:ext cx="403267" cy="403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4A3F0F-7532-40B9-B67B-DB465EE99F00}">
      <dsp:nvSpPr>
        <dsp:cNvPr id="0" name=""/>
        <dsp:cNvSpPr/>
      </dsp:nvSpPr>
      <dsp:spPr>
        <a:xfrm>
          <a:off x="846861" y="1720"/>
          <a:ext cx="2650358"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844550">
            <a:lnSpc>
              <a:spcPct val="90000"/>
            </a:lnSpc>
            <a:spcBef>
              <a:spcPct val="0"/>
            </a:spcBef>
            <a:spcAft>
              <a:spcPct val="35000"/>
            </a:spcAft>
            <a:buNone/>
          </a:pPr>
          <a:r>
            <a:rPr lang="en-US" sz="1900" kern="1200"/>
            <a:t>Multi-Sensor Array</a:t>
          </a:r>
        </a:p>
      </dsp:txBody>
      <dsp:txXfrm>
        <a:off x="846861" y="1720"/>
        <a:ext cx="2650358" cy="733213"/>
      </dsp:txXfrm>
    </dsp:sp>
    <dsp:sp modelId="{75C4656D-455D-4801-A2C9-42FCD3F8CDC4}">
      <dsp:nvSpPr>
        <dsp:cNvPr id="0" name=""/>
        <dsp:cNvSpPr/>
      </dsp:nvSpPr>
      <dsp:spPr>
        <a:xfrm>
          <a:off x="3497220" y="1720"/>
          <a:ext cx="2392465"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533400">
            <a:lnSpc>
              <a:spcPct val="90000"/>
            </a:lnSpc>
            <a:spcBef>
              <a:spcPct val="0"/>
            </a:spcBef>
            <a:spcAft>
              <a:spcPct val="35000"/>
            </a:spcAft>
            <a:buNone/>
          </a:pPr>
          <a:r>
            <a:rPr lang="en-US" sz="1200" kern="1200"/>
            <a:t>Use additional sensors for better directional feedback.</a:t>
          </a:r>
        </a:p>
      </dsp:txBody>
      <dsp:txXfrm>
        <a:off x="3497220" y="1720"/>
        <a:ext cx="2392465" cy="733213"/>
      </dsp:txXfrm>
    </dsp:sp>
    <dsp:sp modelId="{A16A6A2C-2FAF-4495-A24A-850FA24397DD}">
      <dsp:nvSpPr>
        <dsp:cNvPr id="0" name=""/>
        <dsp:cNvSpPr/>
      </dsp:nvSpPr>
      <dsp:spPr>
        <a:xfrm>
          <a:off x="0" y="918237"/>
          <a:ext cx="5889686" cy="7332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EC65A1-A851-4B00-8ABC-A365211B0790}">
      <dsp:nvSpPr>
        <dsp:cNvPr id="0" name=""/>
        <dsp:cNvSpPr/>
      </dsp:nvSpPr>
      <dsp:spPr>
        <a:xfrm>
          <a:off x="221797" y="1083210"/>
          <a:ext cx="403267" cy="403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DCEF18-13F3-46AA-8F11-7F64ACF579D4}">
      <dsp:nvSpPr>
        <dsp:cNvPr id="0" name=""/>
        <dsp:cNvSpPr/>
      </dsp:nvSpPr>
      <dsp:spPr>
        <a:xfrm>
          <a:off x="846861" y="918237"/>
          <a:ext cx="2650358"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844550">
            <a:lnSpc>
              <a:spcPct val="90000"/>
            </a:lnSpc>
            <a:spcBef>
              <a:spcPct val="0"/>
            </a:spcBef>
            <a:spcAft>
              <a:spcPct val="35000"/>
            </a:spcAft>
            <a:buNone/>
          </a:pPr>
          <a:r>
            <a:rPr lang="en-US" sz="1900" kern="1200"/>
            <a:t>Advanced Haptic Patterns</a:t>
          </a:r>
        </a:p>
      </dsp:txBody>
      <dsp:txXfrm>
        <a:off x="846861" y="918237"/>
        <a:ext cx="2650358" cy="733213"/>
      </dsp:txXfrm>
    </dsp:sp>
    <dsp:sp modelId="{1A082AC7-0500-4AD3-B294-168C8BA8807A}">
      <dsp:nvSpPr>
        <dsp:cNvPr id="0" name=""/>
        <dsp:cNvSpPr/>
      </dsp:nvSpPr>
      <dsp:spPr>
        <a:xfrm>
          <a:off x="3497220" y="918237"/>
          <a:ext cx="2392465"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533400">
            <a:lnSpc>
              <a:spcPct val="90000"/>
            </a:lnSpc>
            <a:spcBef>
              <a:spcPct val="0"/>
            </a:spcBef>
            <a:spcAft>
              <a:spcPct val="35000"/>
            </a:spcAft>
            <a:buNone/>
          </a:pPr>
          <a:r>
            <a:rPr lang="en-US" sz="1200" kern="1200"/>
            <a:t>Develop varied vibration patterns (e.g., pulsating) to convey more detailed information.</a:t>
          </a:r>
        </a:p>
      </dsp:txBody>
      <dsp:txXfrm>
        <a:off x="3497220" y="918237"/>
        <a:ext cx="2392465" cy="733213"/>
      </dsp:txXfrm>
    </dsp:sp>
    <dsp:sp modelId="{ACF0D794-49A5-4284-B1D3-72AE158B5F25}">
      <dsp:nvSpPr>
        <dsp:cNvPr id="0" name=""/>
        <dsp:cNvSpPr/>
      </dsp:nvSpPr>
      <dsp:spPr>
        <a:xfrm>
          <a:off x="0" y="1834755"/>
          <a:ext cx="5889686" cy="73321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7C009-E07F-4AC6-B504-E0E50558A6FD}">
      <dsp:nvSpPr>
        <dsp:cNvPr id="0" name=""/>
        <dsp:cNvSpPr/>
      </dsp:nvSpPr>
      <dsp:spPr>
        <a:xfrm>
          <a:off x="221797" y="1999728"/>
          <a:ext cx="403267" cy="403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20BA8F-24DB-4B83-8B31-EA883EEC7069}">
      <dsp:nvSpPr>
        <dsp:cNvPr id="0" name=""/>
        <dsp:cNvSpPr/>
      </dsp:nvSpPr>
      <dsp:spPr>
        <a:xfrm>
          <a:off x="846861" y="1834755"/>
          <a:ext cx="2650358"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844550">
            <a:lnSpc>
              <a:spcPct val="90000"/>
            </a:lnSpc>
            <a:spcBef>
              <a:spcPct val="0"/>
            </a:spcBef>
            <a:spcAft>
              <a:spcPct val="35000"/>
            </a:spcAft>
            <a:buNone/>
          </a:pPr>
          <a:r>
            <a:rPr lang="en-US" sz="1900" kern="1200"/>
            <a:t>Audio Feedback</a:t>
          </a:r>
        </a:p>
      </dsp:txBody>
      <dsp:txXfrm>
        <a:off x="846861" y="1834755"/>
        <a:ext cx="2650358" cy="733213"/>
      </dsp:txXfrm>
    </dsp:sp>
    <dsp:sp modelId="{DABA96D6-E684-4166-9B14-6AA2D82CF31B}">
      <dsp:nvSpPr>
        <dsp:cNvPr id="0" name=""/>
        <dsp:cNvSpPr/>
      </dsp:nvSpPr>
      <dsp:spPr>
        <a:xfrm>
          <a:off x="3497220" y="1834755"/>
          <a:ext cx="2392465"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533400">
            <a:lnSpc>
              <a:spcPct val="90000"/>
            </a:lnSpc>
            <a:spcBef>
              <a:spcPct val="0"/>
            </a:spcBef>
            <a:spcAft>
              <a:spcPct val="35000"/>
            </a:spcAft>
            <a:buNone/>
          </a:pPr>
          <a:r>
            <a:rPr lang="en-US" sz="1200" kern="1200"/>
            <a:t>Integrate a buzzer or speaker to provide audio alerts along with vibrations.</a:t>
          </a:r>
        </a:p>
      </dsp:txBody>
      <dsp:txXfrm>
        <a:off x="3497220" y="1834755"/>
        <a:ext cx="2392465" cy="733213"/>
      </dsp:txXfrm>
    </dsp:sp>
    <dsp:sp modelId="{33B88C4D-2860-4429-9EFF-934765997DCC}">
      <dsp:nvSpPr>
        <dsp:cNvPr id="0" name=""/>
        <dsp:cNvSpPr/>
      </dsp:nvSpPr>
      <dsp:spPr>
        <a:xfrm>
          <a:off x="0" y="2751272"/>
          <a:ext cx="5889686" cy="73321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13AFB-2F6C-4DAD-83DC-FA9BA7329A17}">
      <dsp:nvSpPr>
        <dsp:cNvPr id="0" name=""/>
        <dsp:cNvSpPr/>
      </dsp:nvSpPr>
      <dsp:spPr>
        <a:xfrm>
          <a:off x="221797" y="2916245"/>
          <a:ext cx="403267" cy="4032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66DC54-2362-4E87-A7AF-1F8FB87659ED}">
      <dsp:nvSpPr>
        <dsp:cNvPr id="0" name=""/>
        <dsp:cNvSpPr/>
      </dsp:nvSpPr>
      <dsp:spPr>
        <a:xfrm>
          <a:off x="846861" y="2751272"/>
          <a:ext cx="2650358"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844550">
            <a:lnSpc>
              <a:spcPct val="90000"/>
            </a:lnSpc>
            <a:spcBef>
              <a:spcPct val="0"/>
            </a:spcBef>
            <a:spcAft>
              <a:spcPct val="35000"/>
            </a:spcAft>
            <a:buNone/>
          </a:pPr>
          <a:r>
            <a:rPr lang="en-US" sz="1900" kern="1200"/>
            <a:t>User Calibration</a:t>
          </a:r>
        </a:p>
      </dsp:txBody>
      <dsp:txXfrm>
        <a:off x="846861" y="2751272"/>
        <a:ext cx="2650358" cy="733213"/>
      </dsp:txXfrm>
    </dsp:sp>
    <dsp:sp modelId="{75AE98AC-5EB4-4282-AA1D-A47A1E0B0E08}">
      <dsp:nvSpPr>
        <dsp:cNvPr id="0" name=""/>
        <dsp:cNvSpPr/>
      </dsp:nvSpPr>
      <dsp:spPr>
        <a:xfrm>
          <a:off x="3497220" y="2751272"/>
          <a:ext cx="2392465"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533400">
            <a:lnSpc>
              <a:spcPct val="90000"/>
            </a:lnSpc>
            <a:spcBef>
              <a:spcPct val="0"/>
            </a:spcBef>
            <a:spcAft>
              <a:spcPct val="35000"/>
            </a:spcAft>
            <a:buNone/>
          </a:pPr>
          <a:r>
            <a:rPr lang="en-US" sz="1200" kern="1200"/>
            <a:t>Allow users to adjust sensitivity and vibration levels for a personalized experience.</a:t>
          </a:r>
        </a:p>
      </dsp:txBody>
      <dsp:txXfrm>
        <a:off x="3497220" y="2751272"/>
        <a:ext cx="2392465" cy="733213"/>
      </dsp:txXfrm>
    </dsp:sp>
    <dsp:sp modelId="{14DB149E-6E05-41E3-895B-0CDE7FA93DCD}">
      <dsp:nvSpPr>
        <dsp:cNvPr id="0" name=""/>
        <dsp:cNvSpPr/>
      </dsp:nvSpPr>
      <dsp:spPr>
        <a:xfrm>
          <a:off x="0" y="3667789"/>
          <a:ext cx="5889686" cy="73321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1EB85-4951-48C7-A6E6-AF9FE520A6B4}">
      <dsp:nvSpPr>
        <dsp:cNvPr id="0" name=""/>
        <dsp:cNvSpPr/>
      </dsp:nvSpPr>
      <dsp:spPr>
        <a:xfrm>
          <a:off x="221797" y="3832762"/>
          <a:ext cx="403267" cy="4032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933B8E-6C8B-4401-A4B5-733C018BDAB1}">
      <dsp:nvSpPr>
        <dsp:cNvPr id="0" name=""/>
        <dsp:cNvSpPr/>
      </dsp:nvSpPr>
      <dsp:spPr>
        <a:xfrm>
          <a:off x="846861" y="3667789"/>
          <a:ext cx="2650358"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844550">
            <a:lnSpc>
              <a:spcPct val="90000"/>
            </a:lnSpc>
            <a:spcBef>
              <a:spcPct val="0"/>
            </a:spcBef>
            <a:spcAft>
              <a:spcPct val="35000"/>
            </a:spcAft>
            <a:buNone/>
          </a:pPr>
          <a:r>
            <a:rPr lang="en-US" sz="1900" kern="1200"/>
            <a:t>Battery Monitoring</a:t>
          </a:r>
        </a:p>
      </dsp:txBody>
      <dsp:txXfrm>
        <a:off x="846861" y="3667789"/>
        <a:ext cx="2650358" cy="733213"/>
      </dsp:txXfrm>
    </dsp:sp>
    <dsp:sp modelId="{0603D9E4-AEB7-4F47-920B-47E79D6785CE}">
      <dsp:nvSpPr>
        <dsp:cNvPr id="0" name=""/>
        <dsp:cNvSpPr/>
      </dsp:nvSpPr>
      <dsp:spPr>
        <a:xfrm>
          <a:off x="3497220" y="3667789"/>
          <a:ext cx="2392465"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533400">
            <a:lnSpc>
              <a:spcPct val="90000"/>
            </a:lnSpc>
            <a:spcBef>
              <a:spcPct val="0"/>
            </a:spcBef>
            <a:spcAft>
              <a:spcPct val="35000"/>
            </a:spcAft>
            <a:buNone/>
          </a:pPr>
          <a:r>
            <a:rPr lang="en-US" sz="1200" kern="1200"/>
            <a:t>Implement a system to monitor battery life for continuous, reliable operation.</a:t>
          </a:r>
        </a:p>
      </dsp:txBody>
      <dsp:txXfrm>
        <a:off x="3497220" y="3667789"/>
        <a:ext cx="2392465" cy="733213"/>
      </dsp:txXfrm>
    </dsp:sp>
    <dsp:sp modelId="{27ABE12A-2A87-4DF0-9327-06CB8C9A8C4B}">
      <dsp:nvSpPr>
        <dsp:cNvPr id="0" name=""/>
        <dsp:cNvSpPr/>
      </dsp:nvSpPr>
      <dsp:spPr>
        <a:xfrm>
          <a:off x="0" y="4584306"/>
          <a:ext cx="5889686" cy="7332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973610-FD28-462F-87FD-71C8EFC4AB86}">
      <dsp:nvSpPr>
        <dsp:cNvPr id="0" name=""/>
        <dsp:cNvSpPr/>
      </dsp:nvSpPr>
      <dsp:spPr>
        <a:xfrm>
          <a:off x="221797" y="4749279"/>
          <a:ext cx="403267" cy="4032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C72C72-0E19-4670-AD2F-DE3131002040}">
      <dsp:nvSpPr>
        <dsp:cNvPr id="0" name=""/>
        <dsp:cNvSpPr/>
      </dsp:nvSpPr>
      <dsp:spPr>
        <a:xfrm>
          <a:off x="846861" y="4584306"/>
          <a:ext cx="2650358"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844550">
            <a:lnSpc>
              <a:spcPct val="90000"/>
            </a:lnSpc>
            <a:spcBef>
              <a:spcPct val="0"/>
            </a:spcBef>
            <a:spcAft>
              <a:spcPct val="35000"/>
            </a:spcAft>
            <a:buNone/>
          </a:pPr>
          <a:r>
            <a:rPr lang="en-US" sz="1900" kern="1200"/>
            <a:t>Remote Connectivity</a:t>
          </a:r>
        </a:p>
      </dsp:txBody>
      <dsp:txXfrm>
        <a:off x="846861" y="4584306"/>
        <a:ext cx="2650358" cy="733213"/>
      </dsp:txXfrm>
    </dsp:sp>
    <dsp:sp modelId="{0877A00C-81ED-411F-94B0-F3DF93D0C92D}">
      <dsp:nvSpPr>
        <dsp:cNvPr id="0" name=""/>
        <dsp:cNvSpPr/>
      </dsp:nvSpPr>
      <dsp:spPr>
        <a:xfrm>
          <a:off x="3497220" y="4584306"/>
          <a:ext cx="2392465" cy="73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598" tIns="77598" rIns="77598" bIns="77598" numCol="1" spcCol="1270" anchor="ctr" anchorCtr="0">
          <a:noAutofit/>
        </a:bodyPr>
        <a:lstStyle/>
        <a:p>
          <a:pPr marL="0" lvl="0" indent="0" algn="l" defTabSz="533400">
            <a:lnSpc>
              <a:spcPct val="90000"/>
            </a:lnSpc>
            <a:spcBef>
              <a:spcPct val="0"/>
            </a:spcBef>
            <a:spcAft>
              <a:spcPct val="35000"/>
            </a:spcAft>
            <a:buNone/>
          </a:pPr>
          <a:r>
            <a:rPr lang="en-US" sz="1200" kern="1200"/>
            <a:t>Add Bluetooth or Wi-Fi for remote configuration and data logging.</a:t>
          </a:r>
        </a:p>
      </dsp:txBody>
      <dsp:txXfrm>
        <a:off x="3497220" y="4584306"/>
        <a:ext cx="2392465" cy="7332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1F6F0-F6E6-D143-AC98-462C1089236B}" type="datetimeFigureOut">
              <a:rPr lang="en-US" smtClean="0"/>
              <a:t>2/16/25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CDA72-9D79-D948-8FF1-AD324E617DAF}" type="slidenum">
              <a:rPr lang="en-US" smtClean="0"/>
              <a:t>‹#›</a:t>
            </a:fld>
            <a:endParaRPr lang="en-US"/>
          </a:p>
        </p:txBody>
      </p:sp>
    </p:spTree>
    <p:extLst>
      <p:ext uri="{BB962C8B-B14F-4D97-AF65-F5344CB8AC3E}">
        <p14:creationId xmlns:p14="http://schemas.microsoft.com/office/powerpoint/2010/main" val="3191161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CDA72-9D79-D948-8FF1-AD324E617DAF}" type="slidenum">
              <a:rPr lang="en-US" smtClean="0"/>
              <a:t>2</a:t>
            </a:fld>
            <a:endParaRPr lang="en-US"/>
          </a:p>
        </p:txBody>
      </p:sp>
    </p:spTree>
    <p:extLst>
      <p:ext uri="{BB962C8B-B14F-4D97-AF65-F5344CB8AC3E}">
        <p14:creationId xmlns:p14="http://schemas.microsoft.com/office/powerpoint/2010/main" val="64503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controls a system of five ultrasonic sensors and five vibration motors using an Arduino. In the setup, the code initializes serial communication at 115200 baud and configures the trigger pins as outputs, the echo pins as inputs, and the motor pins as PWM outputs. In the main loop, each sensor is processed one at a time. For each sensor, a short 10 µs pulse is sent on its trigger pin to emit an ultrasonic burst. The code then measures the duration of the returning echo using </a:t>
            </a:r>
            <a:r>
              <a:rPr lang="en-US" dirty="0" err="1"/>
              <a:t>pulseIn</a:t>
            </a:r>
            <a:r>
              <a:rPr lang="en-US" dirty="0"/>
              <a:t>(), with a 30 </a:t>
            </a:r>
            <a:r>
              <a:rPr lang="en-US" dirty="0" err="1"/>
              <a:t>ms</a:t>
            </a:r>
            <a:r>
              <a:rPr lang="en-US" dirty="0"/>
              <a:t> timeout to prevent delays if no echo is received. If no echo is detected, a high default distance is set. Otherwise, the duration is converted into a distance in centimeters using a conversion factor. This distance is then mapped to a PWM value—objects closer than 5 cm yield maximum vibration (PWM 255), while objects farther than 100 cm yield no vibration (PWM 0), with values in between scaled linearly. Finally, the PWM value is written to the corresponding motor to control its vibration intensity, and a small delay of 50 </a:t>
            </a:r>
            <a:r>
              <a:rPr lang="en-US" dirty="0" err="1"/>
              <a:t>ms</a:t>
            </a:r>
            <a:r>
              <a:rPr lang="en-US" dirty="0"/>
              <a:t> is introduced before processing the next sensor to reduce interference.</a:t>
            </a:r>
          </a:p>
        </p:txBody>
      </p:sp>
      <p:sp>
        <p:nvSpPr>
          <p:cNvPr id="4" name="Slide Number Placeholder 3"/>
          <p:cNvSpPr>
            <a:spLocks noGrp="1"/>
          </p:cNvSpPr>
          <p:nvPr>
            <p:ph type="sldNum" sz="quarter" idx="5"/>
          </p:nvPr>
        </p:nvSpPr>
        <p:spPr/>
        <p:txBody>
          <a:bodyPr/>
          <a:lstStyle/>
          <a:p>
            <a:fld id="{2A1CDA72-9D79-D948-8FF1-AD324E617DAF}" type="slidenum">
              <a:rPr lang="en-US" smtClean="0"/>
              <a:t>4</a:t>
            </a:fld>
            <a:endParaRPr lang="en-US"/>
          </a:p>
        </p:txBody>
      </p:sp>
    </p:spTree>
    <p:extLst>
      <p:ext uri="{BB962C8B-B14F-4D97-AF65-F5344CB8AC3E}">
        <p14:creationId xmlns:p14="http://schemas.microsoft.com/office/powerpoint/2010/main" val="86996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sets sensor trigger pins as outputs, echo pins as inputs, and motor pins as outputs. In the main loop, each sensor is processed one by one. First, a 10 µs pulse triggers the sensor. Then, the echo is measured with </a:t>
            </a:r>
            <a:r>
              <a:rPr lang="en-US" dirty="0" err="1"/>
              <a:t>pulseIn</a:t>
            </a:r>
            <a:r>
              <a:rPr lang="en-US" dirty="0"/>
              <a:t>(). The echo time is converted into a distance in centimeters. Next, the distance is mapped to a PWM value. If the object is under 5 cm, the motor gets maximum vibration (PWM 255). If the object is over 100 cm, the motor is off (PWM 0). For distances in between, the PWM value is adjusted linearly. Finally, the PWM value is sent to the motor and debug information is printed. The loop then waits 50 </a:t>
            </a:r>
            <a:r>
              <a:rPr lang="en-US" dirty="0" err="1"/>
              <a:t>ms</a:t>
            </a:r>
            <a:r>
              <a:rPr lang="en-US" dirty="0"/>
              <a:t> before processing the next sensor.</a:t>
            </a:r>
          </a:p>
        </p:txBody>
      </p:sp>
      <p:sp>
        <p:nvSpPr>
          <p:cNvPr id="4" name="Slide Number Placeholder 3"/>
          <p:cNvSpPr>
            <a:spLocks noGrp="1"/>
          </p:cNvSpPr>
          <p:nvPr>
            <p:ph type="sldNum" sz="quarter" idx="5"/>
          </p:nvPr>
        </p:nvSpPr>
        <p:spPr/>
        <p:txBody>
          <a:bodyPr/>
          <a:lstStyle/>
          <a:p>
            <a:fld id="{2A1CDA72-9D79-D948-8FF1-AD324E617DAF}" type="slidenum">
              <a:rPr lang="en-US" smtClean="0"/>
              <a:t>5</a:t>
            </a:fld>
            <a:endParaRPr lang="en-US"/>
          </a:p>
        </p:txBody>
      </p:sp>
    </p:spTree>
    <p:extLst>
      <p:ext uri="{BB962C8B-B14F-4D97-AF65-F5344CB8AC3E}">
        <p14:creationId xmlns:p14="http://schemas.microsoft.com/office/powerpoint/2010/main" val="2385677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2/15/25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2/15/25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2/15/25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2/15/25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2/15/25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2/15/25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2/15/25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2/15/25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2/15/25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2/15/25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2/15/25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2/15/25</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arduino.cc/sketches/528f8833-f9fa-4fac-a57d-e0973b1dee75?view-mode=preview"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41B7737-E3D8-47F4-8B54-7529C7A83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8A17B2-9670-43B8-BE40-4682F8D2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A60B230-846B-4625-A8CA-D35FEBA73A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BEBA8EAE-BF5A-486C-A8C5-ECC9F3942E4B}">
                <a14:imgProps xmlns:a14="http://schemas.microsoft.com/office/drawing/2010/main">
                  <a14:imgLayer r:embed="rId4">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14" name="Picture 13">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AC1E939A-6A69-42AE-8471-3AD3A74AD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4DB5662-B9E2-B2E5-5406-22C716F736D0}"/>
              </a:ext>
            </a:extLst>
          </p:cNvPr>
          <p:cNvSpPr>
            <a:spLocks noGrp="1"/>
          </p:cNvSpPr>
          <p:nvPr>
            <p:ph type="ctrTitle"/>
          </p:nvPr>
        </p:nvSpPr>
        <p:spPr>
          <a:xfrm>
            <a:off x="1751771" y="1134409"/>
            <a:ext cx="6378102" cy="3875778"/>
          </a:xfrm>
        </p:spPr>
        <p:txBody>
          <a:bodyPr>
            <a:normAutofit/>
          </a:bodyPr>
          <a:lstStyle/>
          <a:p>
            <a:pPr algn="l"/>
            <a:r>
              <a:rPr lang="en-US" sz="8000"/>
              <a:t>Software</a:t>
            </a:r>
            <a:br>
              <a:rPr lang="en-US" sz="8000"/>
            </a:br>
            <a:r>
              <a:rPr lang="en-US" sz="8000"/>
              <a:t>and Code</a:t>
            </a:r>
          </a:p>
        </p:txBody>
      </p:sp>
      <p:sp>
        <p:nvSpPr>
          <p:cNvPr id="3" name="Subtitle 2">
            <a:extLst>
              <a:ext uri="{FF2B5EF4-FFF2-40B4-BE49-F238E27FC236}">
                <a16:creationId xmlns:a16="http://schemas.microsoft.com/office/drawing/2014/main" id="{1F46585D-7DB3-5790-3B22-5435F9B82F3C}"/>
              </a:ext>
            </a:extLst>
          </p:cNvPr>
          <p:cNvSpPr>
            <a:spLocks noGrp="1"/>
          </p:cNvSpPr>
          <p:nvPr>
            <p:ph type="subTitle" idx="1"/>
          </p:nvPr>
        </p:nvSpPr>
        <p:spPr>
          <a:xfrm>
            <a:off x="4196080" y="4358639"/>
            <a:ext cx="7379962" cy="1788771"/>
          </a:xfrm>
        </p:spPr>
        <p:txBody>
          <a:bodyPr anchor="b">
            <a:normAutofit/>
          </a:bodyPr>
          <a:lstStyle/>
          <a:p>
            <a:r>
              <a:rPr lang="en-US" sz="2000" b="1" dirty="0"/>
              <a:t>Objective</a:t>
            </a:r>
          </a:p>
          <a:p>
            <a:r>
              <a:rPr lang="en-US" sz="2000" dirty="0"/>
              <a:t>Develop a wearable device that provides real-time haptic feedback to alert users (such as those with visual impairments) about nearby obstacles.</a:t>
            </a:r>
          </a:p>
        </p:txBody>
      </p:sp>
      <p:sp>
        <p:nvSpPr>
          <p:cNvPr id="18" name="Rectangle 17">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ight Triangle 19">
            <a:extLst>
              <a:ext uri="{FF2B5EF4-FFF2-40B4-BE49-F238E27FC236}">
                <a16:creationId xmlns:a16="http://schemas.microsoft.com/office/drawing/2014/main" id="{F793961F-503F-434A-880A-EA44EB4277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11092" y="1134409"/>
            <a:ext cx="239869" cy="23986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6AC69A-595E-785E-8000-7966C6E61E51}"/>
              </a:ext>
            </a:extLst>
          </p:cNvPr>
          <p:cNvPicPr>
            <a:picLocks noChangeAspect="1"/>
          </p:cNvPicPr>
          <p:nvPr/>
        </p:nvPicPr>
        <p:blipFill>
          <a:blip r:embed="rId6"/>
          <a:stretch>
            <a:fillRect/>
          </a:stretch>
        </p:blipFill>
        <p:spPr>
          <a:xfrm>
            <a:off x="8391050" y="426633"/>
            <a:ext cx="3221416" cy="3221416"/>
          </a:xfrm>
          <a:prstGeom prst="rect">
            <a:avLst/>
          </a:prstGeom>
          <a:ln>
            <a:noFill/>
          </a:ln>
          <a:effectLst>
            <a:softEdge rad="112500"/>
          </a:effectLst>
        </p:spPr>
      </p:pic>
    </p:spTree>
    <p:extLst>
      <p:ext uri="{BB962C8B-B14F-4D97-AF65-F5344CB8AC3E}">
        <p14:creationId xmlns:p14="http://schemas.microsoft.com/office/powerpoint/2010/main" val="177408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1066" name="Rectangle 1065">
            <a:extLst>
              <a:ext uri="{FF2B5EF4-FFF2-40B4-BE49-F238E27FC236}">
                <a16:creationId xmlns:a16="http://schemas.microsoft.com/office/drawing/2014/main" id="{ECC5F900-FC15-41CE-A9BE-1A3506D95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7" name="Picture 1066">
            <a:extLst>
              <a:ext uri="{FF2B5EF4-FFF2-40B4-BE49-F238E27FC236}">
                <a16:creationId xmlns:a16="http://schemas.microsoft.com/office/drawing/2014/main" id="{39D3D573-1251-4D39-A46E-72182B867A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68" name="Picture 1067">
            <a:extLst>
              <a:ext uri="{FF2B5EF4-FFF2-40B4-BE49-F238E27FC236}">
                <a16:creationId xmlns:a16="http://schemas.microsoft.com/office/drawing/2014/main" id="{C479F60D-A688-4564-BB65-2E63ABE395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069" name="Rectangle 1068">
            <a:extLst>
              <a:ext uri="{FF2B5EF4-FFF2-40B4-BE49-F238E27FC236}">
                <a16:creationId xmlns:a16="http://schemas.microsoft.com/office/drawing/2014/main" id="{2A44D162-26F0-47A7-BF95-64D15F4B2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Rectangle 1069">
            <a:extLst>
              <a:ext uri="{FF2B5EF4-FFF2-40B4-BE49-F238E27FC236}">
                <a16:creationId xmlns:a16="http://schemas.microsoft.com/office/drawing/2014/main" id="{7911583E-0E13-486E-9EC1-9BD9B36EC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1070">
            <a:extLst>
              <a:ext uri="{FF2B5EF4-FFF2-40B4-BE49-F238E27FC236}">
                <a16:creationId xmlns:a16="http://schemas.microsoft.com/office/drawing/2014/main" id="{95ACD8FC-0A92-4A3B-8338-C6D32B3CD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46BE8D-CFF5-A80A-2EBB-7256CD99B08A}"/>
              </a:ext>
            </a:extLst>
          </p:cNvPr>
          <p:cNvSpPr>
            <a:spLocks noGrp="1"/>
          </p:cNvSpPr>
          <p:nvPr>
            <p:ph type="title"/>
          </p:nvPr>
        </p:nvSpPr>
        <p:spPr>
          <a:xfrm>
            <a:off x="1969803" y="808056"/>
            <a:ext cx="4436709" cy="1077229"/>
          </a:xfrm>
        </p:spPr>
        <p:txBody>
          <a:bodyPr>
            <a:normAutofit/>
          </a:bodyPr>
          <a:lstStyle/>
          <a:p>
            <a:pPr algn="l"/>
            <a:r>
              <a:rPr lang="en-US" dirty="0"/>
              <a:t>Hardware Components</a:t>
            </a:r>
            <a:endParaRPr lang="en-US"/>
          </a:p>
        </p:txBody>
      </p:sp>
      <p:sp>
        <p:nvSpPr>
          <p:cNvPr id="3" name="Content Placeholder 2">
            <a:extLst>
              <a:ext uri="{FF2B5EF4-FFF2-40B4-BE49-F238E27FC236}">
                <a16:creationId xmlns:a16="http://schemas.microsoft.com/office/drawing/2014/main" id="{25F1B45A-3E21-76BB-D1B2-768BDC368D27}"/>
              </a:ext>
            </a:extLst>
          </p:cNvPr>
          <p:cNvSpPr>
            <a:spLocks noGrp="1"/>
          </p:cNvSpPr>
          <p:nvPr>
            <p:ph idx="1"/>
          </p:nvPr>
        </p:nvSpPr>
        <p:spPr>
          <a:xfrm>
            <a:off x="1969803" y="2052116"/>
            <a:ext cx="4436709" cy="3997828"/>
          </a:xfrm>
        </p:spPr>
        <p:txBody>
          <a:bodyPr>
            <a:normAutofit fontScale="92500"/>
          </a:bodyPr>
          <a:lstStyle/>
          <a:p>
            <a:pPr>
              <a:lnSpc>
                <a:spcPct val="110000"/>
              </a:lnSpc>
              <a:buFont typeface="Arial" panose="020B0604020202020204" pitchFamily="34" charset="0"/>
              <a:buChar char="•"/>
            </a:pPr>
            <a:r>
              <a:rPr lang="en-US" sz="1400" b="1" dirty="0"/>
              <a:t>Arduino Nano (LAFVIN Nano V3.0)</a:t>
            </a:r>
          </a:p>
          <a:p>
            <a:pPr lvl="1">
              <a:buFont typeface="Arial" panose="020B0604020202020204" pitchFamily="34" charset="0"/>
              <a:buChar char="•"/>
            </a:pPr>
            <a:r>
              <a:rPr lang="en-US" sz="1100" dirty="0"/>
              <a:t>A small, powerful microcontroller (ATmega328P, 16MHz, 32KB flash).</a:t>
            </a:r>
          </a:p>
          <a:p>
            <a:pPr lvl="1">
              <a:buFont typeface="Arial" panose="020B0604020202020204" pitchFamily="34" charset="0"/>
              <a:buChar char="•"/>
            </a:pPr>
            <a:r>
              <a:rPr lang="en-US" sz="1100" dirty="0"/>
              <a:t>Acts as the brain, reads sensor data and controls vibrations.</a:t>
            </a:r>
          </a:p>
          <a:p>
            <a:pPr>
              <a:lnSpc>
                <a:spcPct val="110000"/>
              </a:lnSpc>
              <a:buFont typeface="Arial" panose="020B0604020202020204" pitchFamily="34" charset="0"/>
              <a:buChar char="•"/>
            </a:pPr>
            <a:r>
              <a:rPr lang="en-US" sz="1400" b="1" dirty="0"/>
              <a:t>EPLZON HC-SR04 Ultrasonic Sensors (Pack of 5)</a:t>
            </a:r>
          </a:p>
          <a:p>
            <a:pPr lvl="1">
              <a:lnSpc>
                <a:spcPct val="110000"/>
              </a:lnSpc>
              <a:buFont typeface="Arial" panose="020B0604020202020204" pitchFamily="34" charset="0"/>
              <a:buChar char="•"/>
            </a:pPr>
            <a:r>
              <a:rPr lang="en-US" sz="1100" dirty="0"/>
              <a:t>Measures distance from 2 cm to 500 cm with about 0.3 cm accuracy.</a:t>
            </a:r>
          </a:p>
          <a:p>
            <a:pPr lvl="1">
              <a:lnSpc>
                <a:spcPct val="110000"/>
              </a:lnSpc>
              <a:buFont typeface="Arial" panose="020B0604020202020204" pitchFamily="34" charset="0"/>
              <a:buChar char="•"/>
            </a:pPr>
            <a:r>
              <a:rPr lang="en-US" sz="1100" dirty="0"/>
              <a:t>Uses TRIG (sends a 10µs pulse)</a:t>
            </a:r>
          </a:p>
          <a:p>
            <a:pPr lvl="1">
              <a:lnSpc>
                <a:spcPct val="110000"/>
              </a:lnSpc>
              <a:buFont typeface="Arial" panose="020B0604020202020204" pitchFamily="34" charset="0"/>
              <a:buChar char="•"/>
            </a:pPr>
            <a:r>
              <a:rPr lang="en-US" sz="1100" dirty="0"/>
              <a:t>ECHO (receives the returning signal) pins.</a:t>
            </a:r>
            <a:endParaRPr lang="en-US" sz="1100" b="1" dirty="0"/>
          </a:p>
          <a:p>
            <a:pPr>
              <a:lnSpc>
                <a:spcPct val="110000"/>
              </a:lnSpc>
              <a:buFont typeface="Arial" panose="020B0604020202020204" pitchFamily="34" charset="0"/>
              <a:buChar char="•"/>
            </a:pPr>
            <a:r>
              <a:rPr lang="en-US" sz="1400" b="1" dirty="0"/>
              <a:t>Vibrating Motor (</a:t>
            </a:r>
            <a:r>
              <a:rPr lang="en-US" sz="1400" b="1" dirty="0" err="1"/>
              <a:t>Jeanoko</a:t>
            </a:r>
            <a:r>
              <a:rPr lang="en-US" sz="1400" b="1" dirty="0"/>
              <a:t>)</a:t>
            </a:r>
          </a:p>
          <a:p>
            <a:pPr lvl="1">
              <a:lnSpc>
                <a:spcPct val="110000"/>
              </a:lnSpc>
              <a:buFont typeface="Arial" panose="020B0604020202020204" pitchFamily="34" charset="0"/>
              <a:buChar char="•"/>
            </a:pPr>
            <a:r>
              <a:rPr lang="en-US" sz="1100" dirty="0"/>
              <a:t>Runs at 5V, 9000 RPM; intensity controlled via (Pulse Width Modulation).</a:t>
            </a:r>
          </a:p>
          <a:p>
            <a:pPr lvl="1">
              <a:lnSpc>
                <a:spcPct val="110000"/>
              </a:lnSpc>
              <a:buFont typeface="Arial" panose="020B0604020202020204" pitchFamily="34" charset="0"/>
              <a:buChar char="•"/>
            </a:pPr>
            <a:r>
              <a:rPr lang="en-US" sz="1100" dirty="0"/>
              <a:t>Converts electrical signals into physical vibrations.</a:t>
            </a:r>
            <a:endParaRPr lang="en-US" sz="1100" b="1" dirty="0"/>
          </a:p>
        </p:txBody>
      </p:sp>
      <p:pic>
        <p:nvPicPr>
          <p:cNvPr id="1030" name="Picture 6" descr="A diagram of a blue circuit board&#10;&#10;AI-generated content may be incorrect.">
            <a:extLst>
              <a:ext uri="{FF2B5EF4-FFF2-40B4-BE49-F238E27FC236}">
                <a16:creationId xmlns:a16="http://schemas.microsoft.com/office/drawing/2014/main" id="{420E4D18-A53A-D756-F437-FFCE0E8781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5157" b="-5"/>
          <a:stretch/>
        </p:blipFill>
        <p:spPr bwMode="auto">
          <a:xfrm>
            <a:off x="7077252" y="641225"/>
            <a:ext cx="1754133" cy="2132104"/>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pic>
        <p:nvPicPr>
          <p:cNvPr id="1028" name="Picture 4" descr="A close-up of a circuit board&#10;&#10;AI-generated content may be incorrect.">
            <a:extLst>
              <a:ext uri="{FF2B5EF4-FFF2-40B4-BE49-F238E27FC236}">
                <a16:creationId xmlns:a16="http://schemas.microsoft.com/office/drawing/2014/main" id="{E88EE188-E601-F314-D2D4-CF75EE15CB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572" r="9152" b="-5"/>
          <a:stretch/>
        </p:blipFill>
        <p:spPr bwMode="auto">
          <a:xfrm>
            <a:off x="8990750" y="641225"/>
            <a:ext cx="1754133" cy="2132104"/>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pic>
        <p:nvPicPr>
          <p:cNvPr id="1026" name="Picture 2" descr="A close-up of a device&#10;&#10;AI-generated content may be incorrect.">
            <a:extLst>
              <a:ext uri="{FF2B5EF4-FFF2-40B4-BE49-F238E27FC236}">
                <a16:creationId xmlns:a16="http://schemas.microsoft.com/office/drawing/2014/main" id="{C4FE1466-E061-95C3-CD56-FCE2C404A0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0680" r="2" b="2"/>
          <a:stretch/>
        </p:blipFill>
        <p:spPr bwMode="auto">
          <a:xfrm>
            <a:off x="7077252" y="2934196"/>
            <a:ext cx="3669133" cy="3277277"/>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sp>
        <p:nvSpPr>
          <p:cNvPr id="1072" name="Rectangle 1071">
            <a:extLst>
              <a:ext uri="{FF2B5EF4-FFF2-40B4-BE49-F238E27FC236}">
                <a16:creationId xmlns:a16="http://schemas.microsoft.com/office/drawing/2014/main" id="{2E737DFA-DDD2-4D89-B4AF-8F4B8C828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826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921F8-E7BA-F4CA-59AB-BC919FB8E869}"/>
              </a:ext>
            </a:extLst>
          </p:cNvPr>
          <p:cNvSpPr>
            <a:spLocks noGrp="1"/>
          </p:cNvSpPr>
          <p:nvPr>
            <p:ph type="title"/>
          </p:nvPr>
        </p:nvSpPr>
        <p:spPr/>
        <p:txBody>
          <a:bodyPr/>
          <a:lstStyle/>
          <a:p>
            <a:r>
              <a:rPr lang="en-US" dirty="0"/>
              <a:t>Circuit Setup in </a:t>
            </a:r>
            <a:r>
              <a:rPr lang="en-US" dirty="0" err="1"/>
              <a:t>Tinkercad</a:t>
            </a:r>
            <a:endParaRPr lang="en-US" dirty="0"/>
          </a:p>
        </p:txBody>
      </p:sp>
      <p:sp>
        <p:nvSpPr>
          <p:cNvPr id="3" name="Content Placeholder 2">
            <a:extLst>
              <a:ext uri="{FF2B5EF4-FFF2-40B4-BE49-F238E27FC236}">
                <a16:creationId xmlns:a16="http://schemas.microsoft.com/office/drawing/2014/main" id="{3CEDFAA7-7A9D-2F0B-5CEB-34BB76E18098}"/>
              </a:ext>
            </a:extLst>
          </p:cNvPr>
          <p:cNvSpPr>
            <a:spLocks noGrp="1"/>
          </p:cNvSpPr>
          <p:nvPr>
            <p:ph idx="1"/>
          </p:nvPr>
        </p:nvSpPr>
        <p:spPr/>
        <p:txBody>
          <a:bodyPr>
            <a:normAutofit/>
          </a:bodyPr>
          <a:lstStyle/>
          <a:p>
            <a:r>
              <a:rPr lang="en-US" i="1" dirty="0"/>
              <a:t>Built and simulated the circuit in </a:t>
            </a:r>
            <a:r>
              <a:rPr lang="en-US" i="1" dirty="0" err="1"/>
              <a:t>TinkerCAD</a:t>
            </a:r>
            <a:r>
              <a:rPr lang="en-US" i="1" dirty="0"/>
              <a:t> using an Arduino Nano?</a:t>
            </a:r>
          </a:p>
          <a:p>
            <a:r>
              <a:rPr lang="en-US" dirty="0"/>
              <a:t>Wiring Overview</a:t>
            </a:r>
          </a:p>
          <a:p>
            <a:pPr lvl="1">
              <a:buFont typeface="Arial" panose="020B0604020202020204" pitchFamily="34" charset="0"/>
              <a:buChar char="•"/>
            </a:pPr>
            <a:r>
              <a:rPr lang="en-US" b="1" dirty="0"/>
              <a:t>Sensors</a:t>
            </a:r>
          </a:p>
          <a:p>
            <a:pPr lvl="2">
              <a:buFont typeface="Arial" panose="020B0604020202020204" pitchFamily="34" charset="0"/>
              <a:buChar char="•"/>
            </a:pPr>
            <a:r>
              <a:rPr lang="en-US" dirty="0"/>
              <a:t>TRIG pins connected to digital pins (2, 4, 13, 8, 12).</a:t>
            </a:r>
          </a:p>
          <a:p>
            <a:pPr lvl="2">
              <a:buFont typeface="Arial" panose="020B0604020202020204" pitchFamily="34" charset="0"/>
              <a:buChar char="•"/>
            </a:pPr>
            <a:r>
              <a:rPr lang="en-US" dirty="0"/>
              <a:t>ECHO pins connected to digital pins (3, 7, A1, A2, A3).</a:t>
            </a:r>
          </a:p>
          <a:p>
            <a:pPr lvl="1">
              <a:buFont typeface="Arial" panose="020B0604020202020204" pitchFamily="34" charset="0"/>
              <a:buChar char="•"/>
            </a:pPr>
            <a:r>
              <a:rPr lang="en-US" b="1" dirty="0"/>
              <a:t>Motors</a:t>
            </a:r>
          </a:p>
          <a:p>
            <a:pPr lvl="2">
              <a:buFont typeface="Arial" panose="020B0604020202020204" pitchFamily="34" charset="0"/>
              <a:buChar char="•"/>
            </a:pPr>
            <a:r>
              <a:rPr lang="en-US" dirty="0"/>
              <a:t>Connected to PWM-capable digital pins (5, 6, 9, 10, 11).</a:t>
            </a:r>
          </a:p>
          <a:p>
            <a:endParaRPr lang="en-US" dirty="0"/>
          </a:p>
        </p:txBody>
      </p:sp>
    </p:spTree>
    <p:extLst>
      <p:ext uri="{BB962C8B-B14F-4D97-AF65-F5344CB8AC3E}">
        <p14:creationId xmlns:p14="http://schemas.microsoft.com/office/powerpoint/2010/main" val="1809658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55" name="Rectangle 54">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9" name="Picture 58">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1" name="Rectangle 60">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your Tinkercad simulation showing the wiring connections.">
            <a:extLst>
              <a:ext uri="{FF2B5EF4-FFF2-40B4-BE49-F238E27FC236}">
                <a16:creationId xmlns:a16="http://schemas.microsoft.com/office/drawing/2014/main" id="{9F978E1F-43ED-AC44-3785-02B62539F574}"/>
              </a:ext>
            </a:extLst>
          </p:cNvPr>
          <p:cNvPicPr>
            <a:picLocks noGrp="1" noChangeAspect="1"/>
          </p:cNvPicPr>
          <p:nvPr>
            <p:ph idx="1"/>
          </p:nvPr>
        </p:nvPicPr>
        <p:blipFill>
          <a:blip r:embed="rId6"/>
          <a:stretch>
            <a:fillRect/>
          </a:stretch>
        </p:blipFill>
        <p:spPr>
          <a:xfrm>
            <a:off x="1716154" y="284509"/>
            <a:ext cx="8757558" cy="6283546"/>
          </a:xfrm>
          <a:prstGeom prst="rect">
            <a:avLst/>
          </a:prstGeom>
          <a:ln>
            <a:noFill/>
          </a:ln>
          <a:effectLst>
            <a:innerShdw blurRad="127000">
              <a:prstClr val="black">
                <a:alpha val="90000"/>
              </a:prstClr>
            </a:innerShdw>
          </a:effectLst>
        </p:spPr>
      </p:pic>
      <p:sp>
        <p:nvSpPr>
          <p:cNvPr id="67" name="Rectangle 66">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623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168D-BA84-5FFC-76BB-879B36EB3288}"/>
              </a:ext>
            </a:extLst>
          </p:cNvPr>
          <p:cNvSpPr>
            <a:spLocks noGrp="1"/>
          </p:cNvSpPr>
          <p:nvPr>
            <p:ph type="title"/>
          </p:nvPr>
        </p:nvSpPr>
        <p:spPr/>
        <p:txBody>
          <a:bodyPr/>
          <a:lstStyle/>
          <a:p>
            <a:r>
              <a:rPr lang="en-US" dirty="0"/>
              <a:t>Code Overview</a:t>
            </a:r>
          </a:p>
        </p:txBody>
      </p:sp>
      <p:sp>
        <p:nvSpPr>
          <p:cNvPr id="3" name="Content Placeholder 2">
            <a:extLst>
              <a:ext uri="{FF2B5EF4-FFF2-40B4-BE49-F238E27FC236}">
                <a16:creationId xmlns:a16="http://schemas.microsoft.com/office/drawing/2014/main" id="{1D6E5476-CA03-F916-B99A-4800869C2A92}"/>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sz="1600" dirty="0"/>
              <a:t>How It Works</a:t>
            </a:r>
          </a:p>
          <a:p>
            <a:pPr lvl="1">
              <a:buFont typeface="Arial" panose="020B0604020202020204" pitchFamily="34" charset="0"/>
              <a:buChar char="•"/>
            </a:pPr>
            <a:r>
              <a:rPr lang="en-US" sz="1400" dirty="0"/>
              <a:t>Data Collection</a:t>
            </a:r>
          </a:p>
          <a:p>
            <a:pPr lvl="2">
              <a:buFont typeface="Arial" panose="020B0604020202020204" pitchFamily="34" charset="0"/>
              <a:buChar char="•"/>
            </a:pPr>
            <a:r>
              <a:rPr lang="en-US" sz="1200" dirty="0"/>
              <a:t>The HC-SR04 sensors continuously measure the distance to nearby obstacles.</a:t>
            </a:r>
          </a:p>
          <a:p>
            <a:pPr lvl="2">
              <a:buFont typeface="Arial" panose="020B0604020202020204" pitchFamily="34" charset="0"/>
              <a:buChar char="•"/>
            </a:pPr>
            <a:r>
              <a:rPr lang="en-US" sz="1200" dirty="0"/>
              <a:t>Each sensor is triggered sequentially, and the Arduino calculates the distance from the echo duration.</a:t>
            </a:r>
          </a:p>
          <a:p>
            <a:pPr lvl="1">
              <a:buFont typeface="Arial" panose="020B0604020202020204" pitchFamily="34" charset="0"/>
              <a:buChar char="•"/>
            </a:pPr>
            <a:r>
              <a:rPr lang="en-US" sz="1400" dirty="0"/>
              <a:t>Data Processing</a:t>
            </a:r>
          </a:p>
          <a:p>
            <a:pPr lvl="2">
              <a:buFont typeface="Arial" panose="020B0604020202020204" pitchFamily="34" charset="0"/>
              <a:buChar char="•"/>
            </a:pPr>
            <a:r>
              <a:rPr lang="en-US" sz="1200" dirty="0"/>
              <a:t>The measured distance is processed by the Arduino.</a:t>
            </a:r>
          </a:p>
          <a:p>
            <a:pPr lvl="2">
              <a:buFont typeface="Arial" panose="020B0604020202020204" pitchFamily="34" charset="0"/>
              <a:buChar char="•"/>
            </a:pPr>
            <a:r>
              <a:rPr lang="en-US" sz="1200" dirty="0"/>
              <a:t>The code maps distances between 5 cm and 100 cm to a PWM range of 255 (maximum intensity) to 0 (no vibration).</a:t>
            </a:r>
          </a:p>
          <a:p>
            <a:pPr lvl="1">
              <a:buFont typeface="Arial" panose="020B0604020202020204" pitchFamily="34" charset="0"/>
              <a:buChar char="•"/>
            </a:pPr>
            <a:r>
              <a:rPr lang="en-US" sz="1400" dirty="0"/>
              <a:t>This mapping is designed so that</a:t>
            </a:r>
          </a:p>
          <a:p>
            <a:pPr lvl="2">
              <a:buFont typeface="Arial" panose="020B0604020202020204" pitchFamily="34" charset="0"/>
              <a:buChar char="•"/>
            </a:pPr>
            <a:r>
              <a:rPr lang="en-US" sz="1200" dirty="0"/>
              <a:t>Objects closer than 5 cm produce maximum vibration intensity (PWM = 255).</a:t>
            </a:r>
          </a:p>
          <a:p>
            <a:pPr lvl="2">
              <a:buFont typeface="Arial" panose="020B0604020202020204" pitchFamily="34" charset="0"/>
              <a:buChar char="•"/>
            </a:pPr>
            <a:r>
              <a:rPr lang="en-US" sz="1200" dirty="0"/>
              <a:t>Objects beyond 100 cm yield no vibration (PWM = 0).</a:t>
            </a:r>
          </a:p>
          <a:p>
            <a:pPr lvl="2">
              <a:buFont typeface="Arial" panose="020B0604020202020204" pitchFamily="34" charset="0"/>
              <a:buChar char="•"/>
            </a:pPr>
            <a:r>
              <a:rPr lang="en-US" sz="1200" dirty="0"/>
              <a:t>Intermediate distances provide proportional feedback.</a:t>
            </a:r>
          </a:p>
        </p:txBody>
      </p:sp>
    </p:spTree>
    <p:extLst>
      <p:ext uri="{BB962C8B-B14F-4D97-AF65-F5344CB8AC3E}">
        <p14:creationId xmlns:p14="http://schemas.microsoft.com/office/powerpoint/2010/main" val="3313966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CB495-6AD1-915C-4B8B-7C138CA8B5EF}"/>
              </a:ext>
            </a:extLst>
          </p:cNvPr>
          <p:cNvSpPr>
            <a:spLocks noGrp="1"/>
          </p:cNvSpPr>
          <p:nvPr>
            <p:ph type="title"/>
          </p:nvPr>
        </p:nvSpPr>
        <p:spPr/>
        <p:txBody>
          <a:bodyPr>
            <a:normAutofit/>
          </a:bodyPr>
          <a:lstStyle/>
          <a:p>
            <a:r>
              <a:rPr lang="en-US" dirty="0">
                <a:hlinkClick r:id="rId2"/>
              </a:rPr>
              <a:t>Basic Draft Code</a:t>
            </a:r>
            <a:br>
              <a:rPr lang="en-US" dirty="0">
                <a:hlinkClick r:id="rId2"/>
              </a:rPr>
            </a:br>
            <a:r>
              <a:rPr lang="en-US" dirty="0"/>
              <a:t> </a:t>
            </a:r>
            <a:r>
              <a:rPr lang="en-US" sz="2200" dirty="0"/>
              <a:t>Basic Arduino Algorithm for U</a:t>
            </a:r>
            <a:r>
              <a:rPr lang="en-US" sz="1300" dirty="0"/>
              <a:t>ltrasonic</a:t>
            </a:r>
            <a:r>
              <a:rPr lang="en-US" sz="2200" dirty="0"/>
              <a:t> S</a:t>
            </a:r>
            <a:r>
              <a:rPr lang="en-US" sz="1300" dirty="0"/>
              <a:t>ensor </a:t>
            </a:r>
            <a:r>
              <a:rPr lang="en-US" sz="2200" dirty="0"/>
              <a:t>&amp; V</a:t>
            </a:r>
            <a:r>
              <a:rPr lang="en-US" sz="1300" dirty="0"/>
              <a:t>ibration</a:t>
            </a:r>
            <a:r>
              <a:rPr lang="en-US" sz="2200" dirty="0"/>
              <a:t> M</a:t>
            </a:r>
            <a:r>
              <a:rPr lang="en-US" sz="1300" dirty="0"/>
              <a:t>otor</a:t>
            </a:r>
            <a:r>
              <a:rPr lang="en-US" sz="2200" dirty="0"/>
              <a:t> C</a:t>
            </a:r>
            <a:r>
              <a:rPr lang="en-US" sz="1200" dirty="0"/>
              <a:t>ontrol</a:t>
            </a:r>
          </a:p>
        </p:txBody>
      </p:sp>
      <p:pic>
        <p:nvPicPr>
          <p:cNvPr id="13" name="Picture 12" descr="Code Snippet">
            <a:extLst>
              <a:ext uri="{FF2B5EF4-FFF2-40B4-BE49-F238E27FC236}">
                <a16:creationId xmlns:a16="http://schemas.microsoft.com/office/drawing/2014/main" id="{02515920-7450-A1EA-C073-69E7390ADC44}"/>
              </a:ext>
            </a:extLst>
          </p:cNvPr>
          <p:cNvPicPr>
            <a:picLocks noChangeAspect="1"/>
          </p:cNvPicPr>
          <p:nvPr/>
        </p:nvPicPr>
        <p:blipFill>
          <a:blip r:embed="rId3"/>
          <a:stretch>
            <a:fillRect/>
          </a:stretch>
        </p:blipFill>
        <p:spPr>
          <a:xfrm>
            <a:off x="3088821" y="2161280"/>
            <a:ext cx="6014358" cy="4097810"/>
          </a:xfrm>
          <a:prstGeom prst="rect">
            <a:avLst/>
          </a:prstGeom>
        </p:spPr>
      </p:pic>
    </p:spTree>
    <p:extLst>
      <p:ext uri="{BB962C8B-B14F-4D97-AF65-F5344CB8AC3E}">
        <p14:creationId xmlns:p14="http://schemas.microsoft.com/office/powerpoint/2010/main" val="2274365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4E7D395-0531-4A17-A276-FDA3EB7792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229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671AB71-DEF0-1B02-9F34-EB812C5C2715}"/>
              </a:ext>
            </a:extLst>
          </p:cNvPr>
          <p:cNvSpPr>
            <a:spLocks noGrp="1"/>
          </p:cNvSpPr>
          <p:nvPr>
            <p:ph type="title"/>
          </p:nvPr>
        </p:nvSpPr>
        <p:spPr>
          <a:xfrm>
            <a:off x="301863" y="759280"/>
            <a:ext cx="4017044" cy="5339440"/>
          </a:xfrm>
        </p:spPr>
        <p:txBody>
          <a:bodyPr anchor="ctr">
            <a:normAutofit/>
          </a:bodyPr>
          <a:lstStyle/>
          <a:p>
            <a:pPr algn="ctr"/>
            <a:r>
              <a:rPr lang="en-US" sz="4400" dirty="0">
                <a:solidFill>
                  <a:schemeClr val="bg1"/>
                </a:solidFill>
              </a:rPr>
              <a:t>Future Enhancements</a:t>
            </a:r>
          </a:p>
        </p:txBody>
      </p:sp>
      <p:sp>
        <p:nvSpPr>
          <p:cNvPr id="15" name="Rectangle 14">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769"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7" name="Content Placeholder 2" descr="A simple flowchart or diagram illustrating how these enhancements could fit into the current system.">
            <a:extLst>
              <a:ext uri="{FF2B5EF4-FFF2-40B4-BE49-F238E27FC236}">
                <a16:creationId xmlns:a16="http://schemas.microsoft.com/office/drawing/2014/main" id="{B0F7BAA7-CF3F-5772-B79E-0B221C021F98}"/>
              </a:ext>
            </a:extLst>
          </p:cNvPr>
          <p:cNvGraphicFramePr>
            <a:graphicFrameLocks noGrp="1"/>
          </p:cNvGraphicFramePr>
          <p:nvPr>
            <p:ph idx="1"/>
            <p:extLst>
              <p:ext uri="{D42A27DB-BD31-4B8C-83A1-F6EECF244321}">
                <p14:modId xmlns:p14="http://schemas.microsoft.com/office/powerpoint/2010/main" val="2679092049"/>
              </p:ext>
            </p:extLst>
          </p:nvPr>
        </p:nvGraphicFramePr>
        <p:xfrm>
          <a:off x="5507182" y="897534"/>
          <a:ext cx="5889686" cy="5319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6446723"/>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emplate>Madison</Template>
  <TotalTime>1520</TotalTime>
  <Words>783</Words>
  <Application>Microsoft Macintosh PowerPoint</Application>
  <PresentationFormat>Widescreen</PresentationFormat>
  <Paragraphs>53</Paragraphs>
  <Slides>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MS Shell Dlg 2</vt:lpstr>
      <vt:lpstr>Wingdings</vt:lpstr>
      <vt:lpstr>Wingdings 3</vt:lpstr>
      <vt:lpstr>Madison</vt:lpstr>
      <vt:lpstr>Software and Code</vt:lpstr>
      <vt:lpstr>Hardware Components</vt:lpstr>
      <vt:lpstr>Circuit Setup in Tinkercad</vt:lpstr>
      <vt:lpstr>PowerPoint Presentation</vt:lpstr>
      <vt:lpstr>Code Overview</vt:lpstr>
      <vt:lpstr>Basic Draft Code  Basic Arduino Algorithm for Ultrasonic Sensor &amp; Vibration Motor Control</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Parth Chougule</dc:creator>
  <cp:lastModifiedBy>Parth Chougule</cp:lastModifiedBy>
  <cp:revision>1</cp:revision>
  <dcterms:created xsi:type="dcterms:W3CDTF">2025-02-15T17:56:45Z</dcterms:created>
  <dcterms:modified xsi:type="dcterms:W3CDTF">2025-02-16T19:17:40Z</dcterms:modified>
</cp:coreProperties>
</file>